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3.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4.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5.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6.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7.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1"/>
    <p:sldMasterId id="2147483653" r:id="rId2"/>
    <p:sldMasterId id="2147483659" r:id="rId3"/>
    <p:sldMasterId id="2147483668" r:id="rId4"/>
    <p:sldMasterId id="2147483674" r:id="rId5"/>
    <p:sldMasterId id="2147483682" r:id="rId6"/>
    <p:sldMasterId id="2147483689" r:id="rId7"/>
    <p:sldMasterId id="2147483696" r:id="rId8"/>
  </p:sldMasterIdLst>
  <p:notesMasterIdLst>
    <p:notesMasterId r:id="rId14"/>
  </p:notesMasterIdLst>
  <p:sldIdLst>
    <p:sldId id="256" r:id="rId9"/>
    <p:sldId id="257" r:id="rId10"/>
    <p:sldId id="258" r:id="rId11"/>
    <p:sldId id="259" r:id="rId12"/>
    <p:sldId id="26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BBBBB"/>
    <a:srgbClr val="F9F8F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747"/>
    <p:restoredTop sz="94632"/>
  </p:normalViewPr>
  <p:slideViewPr>
    <p:cSldViewPr snapToGrid="0" snapToObjects="1">
      <p:cViewPr varScale="1">
        <p:scale>
          <a:sx n="122" d="100"/>
          <a:sy n="122" d="100"/>
        </p:scale>
        <p:origin x="74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5.xml"/><Relationship Id="rId18"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Master" Target="slideMasters/slideMaster7.xml"/><Relationship Id="rId12" Type="http://schemas.openxmlformats.org/officeDocument/2006/relationships/slide" Target="slides/slide4.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3.xml"/><Relationship Id="rId5" Type="http://schemas.openxmlformats.org/officeDocument/2006/relationships/slideMaster" Target="slideMasters/slideMaster5.xml"/><Relationship Id="rId15" Type="http://schemas.openxmlformats.org/officeDocument/2006/relationships/presProps" Target="presProps.xml"/><Relationship Id="rId10" Type="http://schemas.openxmlformats.org/officeDocument/2006/relationships/slide" Target="slides/slide2.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tiff>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Futura Next Book" panose="020B0502020204020303" pitchFamily="34" charset="77"/>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Futura Next Book" panose="020B0502020204020303" pitchFamily="34" charset="77"/>
              </a:defRPr>
            </a:lvl1pPr>
          </a:lstStyle>
          <a:p>
            <a:fld id="{63B08556-8587-1447-A3BE-E1063EB1DDE9}" type="datetimeFigureOut">
              <a:rPr lang="en-US" smtClean="0"/>
              <a:pPr/>
              <a:t>8/15/19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Futura Next Book" panose="020B0502020204020303" pitchFamily="34" charset="77"/>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Futura Next Book" panose="020B0502020204020303" pitchFamily="34" charset="77"/>
              </a:defRPr>
            </a:lvl1pPr>
          </a:lstStyle>
          <a:p>
            <a:fld id="{7A98D17C-A7EE-D345-89E6-D3D1C299CC23}" type="slidenum">
              <a:rPr lang="en-US" smtClean="0"/>
              <a:pPr/>
              <a:t>‹#›</a:t>
            </a:fld>
            <a:endParaRPr lang="en-US" dirty="0"/>
          </a:p>
        </p:txBody>
      </p:sp>
    </p:spTree>
    <p:extLst>
      <p:ext uri="{BB962C8B-B14F-4D97-AF65-F5344CB8AC3E}">
        <p14:creationId xmlns:p14="http://schemas.microsoft.com/office/powerpoint/2010/main" val="836470243"/>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Futura Next Book" panose="020B0502020204020303" pitchFamily="34" charset="77"/>
        <a:ea typeface="+mn-ea"/>
        <a:cs typeface="+mn-cs"/>
      </a:defRPr>
    </a:lvl1pPr>
    <a:lvl2pPr marL="457200" algn="l" defTabSz="914400" rtl="0" eaLnBrk="1" latinLnBrk="0" hangingPunct="1">
      <a:defRPr sz="1200" b="0" i="0" kern="1200">
        <a:solidFill>
          <a:schemeClr val="tx1"/>
        </a:solidFill>
        <a:latin typeface="Futura Next Book" panose="020B0502020204020303" pitchFamily="34" charset="77"/>
        <a:ea typeface="+mn-ea"/>
        <a:cs typeface="+mn-cs"/>
      </a:defRPr>
    </a:lvl2pPr>
    <a:lvl3pPr marL="914400" algn="l" defTabSz="914400" rtl="0" eaLnBrk="1" latinLnBrk="0" hangingPunct="1">
      <a:defRPr sz="1200" b="0" i="0" kern="1200">
        <a:solidFill>
          <a:schemeClr val="tx1"/>
        </a:solidFill>
        <a:latin typeface="Futura Next Book" panose="020B0502020204020303" pitchFamily="34" charset="77"/>
        <a:ea typeface="+mn-ea"/>
        <a:cs typeface="+mn-cs"/>
      </a:defRPr>
    </a:lvl3pPr>
    <a:lvl4pPr marL="1371600" algn="l" defTabSz="914400" rtl="0" eaLnBrk="1" latinLnBrk="0" hangingPunct="1">
      <a:defRPr sz="1200" b="0" i="0" kern="1200">
        <a:solidFill>
          <a:schemeClr val="tx1"/>
        </a:solidFill>
        <a:latin typeface="Futura Next Book" panose="020B0502020204020303" pitchFamily="34" charset="77"/>
        <a:ea typeface="+mn-ea"/>
        <a:cs typeface="+mn-cs"/>
      </a:defRPr>
    </a:lvl4pPr>
    <a:lvl5pPr marL="1828800" algn="l" defTabSz="914400" rtl="0" eaLnBrk="1" latinLnBrk="0" hangingPunct="1">
      <a:defRPr sz="1200" b="0" i="0" kern="1200">
        <a:solidFill>
          <a:schemeClr val="tx1"/>
        </a:solidFill>
        <a:latin typeface="Futura Next Book" panose="020B0502020204020303" pitchFamily="34" charset="77"/>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rand Mark — Positive">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B3275EB-D295-B044-B04D-B9E2FCE2B31F}"/>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3" name="Slide Number Placeholder 3">
            <a:extLst>
              <a:ext uri="{FF2B5EF4-FFF2-40B4-BE49-F238E27FC236}">
                <a16:creationId xmlns:a16="http://schemas.microsoft.com/office/drawing/2014/main" id="{C36A435C-E2C2-7A40-AAAA-64A88307FDFA}"/>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bg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41243491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 Image">
    <p:spTree>
      <p:nvGrpSpPr>
        <p:cNvPr id="1" name=""/>
        <p:cNvGrpSpPr/>
        <p:nvPr/>
      </p:nvGrpSpPr>
      <p:grpSpPr>
        <a:xfrm>
          <a:off x="0" y="0"/>
          <a:ext cx="0" cy="0"/>
          <a:chOff x="0" y="0"/>
          <a:chExt cx="0" cy="0"/>
        </a:xfrm>
      </p:grpSpPr>
      <p:sp>
        <p:nvSpPr>
          <p:cNvPr id="5" name="Picture Placeholder 23">
            <a:extLst>
              <a:ext uri="{FF2B5EF4-FFF2-40B4-BE49-F238E27FC236}">
                <a16:creationId xmlns:a16="http://schemas.microsoft.com/office/drawing/2014/main" id="{9AF324A3-A62A-6C4A-AD2B-3849FA3C2F7D}"/>
              </a:ext>
            </a:extLst>
          </p:cNvPr>
          <p:cNvSpPr>
            <a:spLocks noGrp="1"/>
          </p:cNvSpPr>
          <p:nvPr>
            <p:ph type="pic" sz="quarter" idx="14" hasCustomPrompt="1"/>
          </p:nvPr>
        </p:nvSpPr>
        <p:spPr>
          <a:xfrm>
            <a:off x="5864352" y="0"/>
            <a:ext cx="6324600" cy="6858000"/>
          </a:xfrm>
          <a:custGeom>
            <a:avLst/>
            <a:gdLst>
              <a:gd name="connsiteX0" fmla="*/ 516790 w 6324600"/>
              <a:gd name="connsiteY0" fmla="*/ 0 h 6858000"/>
              <a:gd name="connsiteX1" fmla="*/ 6324600 w 6324600"/>
              <a:gd name="connsiteY1" fmla="*/ 0 h 6858000"/>
              <a:gd name="connsiteX2" fmla="*/ 6324600 w 6324600"/>
              <a:gd name="connsiteY2" fmla="*/ 6858000 h 6858000"/>
              <a:gd name="connsiteX3" fmla="*/ 516790 w 6324600"/>
              <a:gd name="connsiteY3" fmla="*/ 6858000 h 6858000"/>
              <a:gd name="connsiteX4" fmla="*/ 364310 w 6324600"/>
              <a:gd name="connsiteY4" fmla="*/ 6321024 h 6858000"/>
              <a:gd name="connsiteX5" fmla="*/ 0 w 6324600"/>
              <a:gd name="connsiteY5" fmla="*/ 3429000 h 6858000"/>
              <a:gd name="connsiteX6" fmla="*/ 364311 w 6324600"/>
              <a:gd name="connsiteY6" fmla="*/ 5369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24600" h="6858000">
                <a:moveTo>
                  <a:pt x="516790" y="0"/>
                </a:moveTo>
                <a:lnTo>
                  <a:pt x="6324600" y="0"/>
                </a:lnTo>
                <a:lnTo>
                  <a:pt x="6324600" y="6858000"/>
                </a:lnTo>
                <a:lnTo>
                  <a:pt x="516790" y="6858000"/>
                </a:lnTo>
                <a:lnTo>
                  <a:pt x="364310" y="6321024"/>
                </a:lnTo>
                <a:cubicBezTo>
                  <a:pt x="126487" y="5396658"/>
                  <a:pt x="0" y="4427600"/>
                  <a:pt x="0" y="3429000"/>
                </a:cubicBezTo>
                <a:cubicBezTo>
                  <a:pt x="0" y="2430400"/>
                  <a:pt x="126487" y="1461342"/>
                  <a:pt x="364311" y="536976"/>
                </a:cubicBezTo>
                <a:close/>
              </a:path>
            </a:pathLst>
          </a:custGeom>
          <a:solidFill>
            <a:schemeClr val="accent6">
              <a:lumMod val="60000"/>
              <a:lumOff val="40000"/>
            </a:schemeClr>
          </a:solidFill>
        </p:spPr>
        <p:txBody>
          <a:bodyPr wrap="square" lIns="0" tIns="0" rIns="0" bIns="731520" anchor="ctr" anchorCtr="0">
            <a:noAutofit/>
          </a:bodyPr>
          <a:lstStyle>
            <a:lvl1pPr marL="0" indent="0" algn="ctr">
              <a:buFontTx/>
              <a:buNone/>
              <a:defRPr sz="1000" b="0" i="0">
                <a:latin typeface="Futura Next Medium" panose="020B0602020204020303" pitchFamily="34" charset="77"/>
                <a:cs typeface="Arial" panose="020B0604020202020204" pitchFamily="34" charset="0"/>
              </a:defRPr>
            </a:lvl1pPr>
          </a:lstStyle>
          <a:p>
            <a:r>
              <a:rPr lang="en-US" dirty="0"/>
              <a:t>Drag and drop image or click icon to add</a:t>
            </a:r>
          </a:p>
        </p:txBody>
      </p:sp>
      <p:sp>
        <p:nvSpPr>
          <p:cNvPr id="2" name="Title 1">
            <a:extLst>
              <a:ext uri="{FF2B5EF4-FFF2-40B4-BE49-F238E27FC236}">
                <a16:creationId xmlns:a16="http://schemas.microsoft.com/office/drawing/2014/main" id="{6C329030-0D3F-1E46-B80E-1ABEF0511328}"/>
              </a:ext>
            </a:extLst>
          </p:cNvPr>
          <p:cNvSpPr>
            <a:spLocks noGrp="1"/>
          </p:cNvSpPr>
          <p:nvPr>
            <p:ph type="ctrTitle" hasCustomPrompt="1"/>
          </p:nvPr>
        </p:nvSpPr>
        <p:spPr>
          <a:xfrm>
            <a:off x="685800" y="667512"/>
            <a:ext cx="4690872" cy="219456"/>
          </a:xfrm>
        </p:spPr>
        <p:txBody>
          <a:bodyPr anchor="t" anchorCtr="0">
            <a:noAutofit/>
          </a:bodyPr>
          <a:lstStyle>
            <a:lvl1pPr algn="l">
              <a:lnSpc>
                <a:spcPct val="100000"/>
              </a:lnSpc>
              <a:defRPr sz="1400" spc="50" baseline="0">
                <a:solidFill>
                  <a:schemeClr val="accent1"/>
                </a:solidFill>
              </a:defRPr>
            </a:lvl1pPr>
          </a:lstStyle>
          <a:p>
            <a:r>
              <a:rPr lang="en-US" dirty="0"/>
              <a:t>click to edit master title style</a:t>
            </a:r>
          </a:p>
        </p:txBody>
      </p:sp>
      <p:sp>
        <p:nvSpPr>
          <p:cNvPr id="6" name="Text Placeholder 5">
            <a:extLst>
              <a:ext uri="{FF2B5EF4-FFF2-40B4-BE49-F238E27FC236}">
                <a16:creationId xmlns:a16="http://schemas.microsoft.com/office/drawing/2014/main" id="{F7150CFC-598C-5C42-838D-4DF2F6183D0F}"/>
              </a:ext>
            </a:extLst>
          </p:cNvPr>
          <p:cNvSpPr>
            <a:spLocks noGrp="1"/>
          </p:cNvSpPr>
          <p:nvPr>
            <p:ph type="body" sz="quarter" idx="13" hasCustomPrompt="1"/>
          </p:nvPr>
        </p:nvSpPr>
        <p:spPr>
          <a:xfrm>
            <a:off x="685800" y="1089835"/>
            <a:ext cx="4690872" cy="4572000"/>
          </a:xfrm>
        </p:spPr>
        <p:txBody>
          <a:bodyPr anchor="ctr" anchorCtr="0"/>
          <a:lstStyle>
            <a:lvl1pPr>
              <a:buAutoNum type="arabicPeriod"/>
              <a:defRPr/>
            </a:lvl1pPr>
            <a:lvl3pPr>
              <a:buAutoNum type="arabicPeriod"/>
              <a:defRPr/>
            </a:lvl3pPr>
            <a:lvl4pPr>
              <a:buAutoNum type="arabicPeriod"/>
              <a:defRPr/>
            </a:lvl4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2">
            <a:extLst>
              <a:ext uri="{FF2B5EF4-FFF2-40B4-BE49-F238E27FC236}">
                <a16:creationId xmlns:a16="http://schemas.microsoft.com/office/drawing/2014/main" id="{A0B853EA-BBAA-514C-9A67-E8BE2826FDD1}"/>
              </a:ext>
            </a:extLst>
          </p:cNvPr>
          <p:cNvSpPr>
            <a:spLocks noGrp="1"/>
          </p:cNvSpPr>
          <p:nvPr>
            <p:ph type="sldNum" sz="quarter" idx="15"/>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84381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Divider — Black 1 line">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300294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307012"/>
            <a:ext cx="10820170" cy="555601"/>
          </a:xfrm>
        </p:spPr>
        <p:txBody>
          <a:bodyPr anchor="t" anchorCtr="0">
            <a:sp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one line max</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0481951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Divider — Red 1 lin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300294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307012"/>
            <a:ext cx="10820170" cy="555601"/>
          </a:xfrm>
        </p:spPr>
        <p:txBody>
          <a:bodyPr anchor="t" anchorCtr="0">
            <a:sp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one line max</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9968135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Divider — Blue 1 lin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300294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307012"/>
            <a:ext cx="10820170" cy="555601"/>
          </a:xfrm>
        </p:spPr>
        <p:txBody>
          <a:bodyPr anchor="t" anchorCtr="0">
            <a:sp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one line max</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7101963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Divider — Green 1 line">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300294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307012"/>
            <a:ext cx="10820170" cy="555601"/>
          </a:xfrm>
        </p:spPr>
        <p:txBody>
          <a:bodyPr anchor="t" anchorCtr="0">
            <a:sp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one line max</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958085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ivider — Image 1 line">
    <p:bg>
      <p:bgPr>
        <a:solidFill>
          <a:schemeClr val="bg1"/>
        </a:solidFill>
        <a:effectLst/>
      </p:bgPr>
    </p:bg>
    <p:spTree>
      <p:nvGrpSpPr>
        <p:cNvPr id="1" name=""/>
        <p:cNvGrpSpPr/>
        <p:nvPr/>
      </p:nvGrpSpPr>
      <p:grpSpPr>
        <a:xfrm>
          <a:off x="0" y="0"/>
          <a:ext cx="0" cy="0"/>
          <a:chOff x="0" y="0"/>
          <a:chExt cx="0" cy="0"/>
        </a:xfrm>
      </p:grpSpPr>
      <p:sp>
        <p:nvSpPr>
          <p:cNvPr id="6" name="Picture Placeholder 14">
            <a:extLst>
              <a:ext uri="{FF2B5EF4-FFF2-40B4-BE49-F238E27FC236}">
                <a16:creationId xmlns:a16="http://schemas.microsoft.com/office/drawing/2014/main" id="{D5721A84-F5F4-AE40-8900-8475A01D9087}"/>
              </a:ext>
            </a:extLst>
          </p:cNvPr>
          <p:cNvSpPr>
            <a:spLocks noGrp="1"/>
          </p:cNvSpPr>
          <p:nvPr>
            <p:ph type="pic" sz="quarter" idx="11" hasCustomPrompt="1"/>
          </p:nvPr>
        </p:nvSpPr>
        <p:spPr>
          <a:xfrm>
            <a:off x="3048" y="0"/>
            <a:ext cx="12188952" cy="6858000"/>
          </a:xfrm>
          <a:solidFill>
            <a:schemeClr val="accent6">
              <a:lumMod val="60000"/>
              <a:lumOff val="40000"/>
            </a:schemeClr>
          </a:solidFill>
        </p:spPr>
        <p:txBody>
          <a:bodyPr tIns="0" bIns="109728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p:cNvSpPr>
            <a:spLocks noGrp="1"/>
          </p:cNvSpPr>
          <p:nvPr>
            <p:ph type="ctrTitle" hasCustomPrompt="1"/>
          </p:nvPr>
        </p:nvSpPr>
        <p:spPr>
          <a:xfrm>
            <a:off x="685978" y="300294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307012"/>
            <a:ext cx="10820170" cy="555601"/>
          </a:xfrm>
        </p:spPr>
        <p:txBody>
          <a:bodyPr anchor="t" anchorCtr="0">
            <a:sp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one line max</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3661652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Divider — Black 2 lines">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276926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073332"/>
            <a:ext cx="10820170" cy="1148071"/>
          </a:xfrm>
        </p:spPr>
        <p:txBody>
          <a:bodyPr anchor="t" anchorCtr="0">
            <a:no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two lines </a:t>
            </a:r>
            <a:br>
              <a:rPr lang="en-US" dirty="0"/>
            </a:br>
            <a:r>
              <a:rPr lang="en-US" dirty="0"/>
              <a:t>max and no subtitle</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2560702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Divider — Red 2 lines">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276926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073332"/>
            <a:ext cx="10820170" cy="1148071"/>
          </a:xfrm>
        </p:spPr>
        <p:txBody>
          <a:bodyPr anchor="t">
            <a:no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two lines </a:t>
            </a:r>
            <a:br>
              <a:rPr lang="en-US" dirty="0"/>
            </a:br>
            <a:r>
              <a:rPr lang="en-US" dirty="0"/>
              <a:t>max and no subtitle</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07D02553-F605-DB49-A8C8-6661049D1D24}"/>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611416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Divider — Blue 2 lines">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276926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073332"/>
            <a:ext cx="10820170" cy="1148071"/>
          </a:xfrm>
        </p:spPr>
        <p:txBody>
          <a:bodyPr anchor="t">
            <a:no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two lines </a:t>
            </a:r>
            <a:br>
              <a:rPr lang="en-US" dirty="0"/>
            </a:br>
            <a:r>
              <a:rPr lang="en-US" dirty="0"/>
              <a:t>max and no subtitle</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59D914B5-AA0B-D042-8138-CE0A0CACC237}"/>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0502456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Divider — Green 2 lines">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276926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073332"/>
            <a:ext cx="10820170" cy="1148071"/>
          </a:xfrm>
        </p:spPr>
        <p:txBody>
          <a:bodyPr anchor="t">
            <a:no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two lines </a:t>
            </a:r>
            <a:br>
              <a:rPr lang="en-US" dirty="0"/>
            </a:br>
            <a:r>
              <a:rPr lang="en-US" dirty="0"/>
              <a:t>max and no subtitle</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93B77B60-5256-094F-974D-8F64C0514E85}"/>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9953581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rand Mark — Negative">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180853D-3584-A948-BFE4-CE06CAA2BA32}"/>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4" name="Slide Number Placeholder 3">
            <a:extLst>
              <a:ext uri="{FF2B5EF4-FFF2-40B4-BE49-F238E27FC236}">
                <a16:creationId xmlns:a16="http://schemas.microsoft.com/office/drawing/2014/main" id="{9DC715FF-437E-1140-A0C5-C135A00C7533}"/>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5866460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ivider — Image 2 lines">
    <p:bg>
      <p:bgPr>
        <a:solidFill>
          <a:schemeClr val="bg1"/>
        </a:solidFill>
        <a:effectLst/>
      </p:bgPr>
    </p:bg>
    <p:spTree>
      <p:nvGrpSpPr>
        <p:cNvPr id="1" name=""/>
        <p:cNvGrpSpPr/>
        <p:nvPr/>
      </p:nvGrpSpPr>
      <p:grpSpPr>
        <a:xfrm>
          <a:off x="0" y="0"/>
          <a:ext cx="0" cy="0"/>
          <a:chOff x="0" y="0"/>
          <a:chExt cx="0" cy="0"/>
        </a:xfrm>
      </p:grpSpPr>
      <p:sp>
        <p:nvSpPr>
          <p:cNvPr id="5" name="Picture Placeholder 14">
            <a:extLst>
              <a:ext uri="{FF2B5EF4-FFF2-40B4-BE49-F238E27FC236}">
                <a16:creationId xmlns:a16="http://schemas.microsoft.com/office/drawing/2014/main" id="{31C68222-E8F1-1446-9FA0-428E005D79C3}"/>
              </a:ext>
            </a:extLst>
          </p:cNvPr>
          <p:cNvSpPr>
            <a:spLocks noGrp="1"/>
          </p:cNvSpPr>
          <p:nvPr>
            <p:ph type="pic" sz="quarter" idx="11" hasCustomPrompt="1"/>
          </p:nvPr>
        </p:nvSpPr>
        <p:spPr>
          <a:xfrm>
            <a:off x="3048" y="0"/>
            <a:ext cx="12188952" cy="6858000"/>
          </a:xfrm>
          <a:solidFill>
            <a:schemeClr val="accent6">
              <a:lumMod val="60000"/>
              <a:lumOff val="40000"/>
            </a:schemeClr>
          </a:solidFill>
        </p:spPr>
        <p:txBody>
          <a:bodyPr tIns="0" bIns="109728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p:cNvSpPr>
            <a:spLocks noGrp="1"/>
          </p:cNvSpPr>
          <p:nvPr>
            <p:ph type="ctrTitle" hasCustomPrompt="1"/>
          </p:nvPr>
        </p:nvSpPr>
        <p:spPr>
          <a:xfrm>
            <a:off x="685978" y="276926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dirty="0"/>
              <a:t>Section Name</a:t>
            </a:r>
          </a:p>
        </p:txBody>
      </p:sp>
      <p:sp>
        <p:nvSpPr>
          <p:cNvPr id="3" name="Subtitle 2"/>
          <p:cNvSpPr>
            <a:spLocks noGrp="1"/>
          </p:cNvSpPr>
          <p:nvPr>
            <p:ph type="subTitle" idx="1" hasCustomPrompt="1"/>
          </p:nvPr>
        </p:nvSpPr>
        <p:spPr>
          <a:xfrm>
            <a:off x="685978" y="3073332"/>
            <a:ext cx="10820170" cy="1148071"/>
          </a:xfrm>
        </p:spPr>
        <p:txBody>
          <a:bodyPr anchor="t">
            <a:no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Agenda item title two lines </a:t>
            </a:r>
            <a:br>
              <a:rPr lang="en-US" dirty="0"/>
            </a:br>
            <a:r>
              <a:rPr lang="en-US" dirty="0"/>
              <a:t>max and no subtitle</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6" name="Slide Number Placeholder 5">
            <a:extLst>
              <a:ext uri="{FF2B5EF4-FFF2-40B4-BE49-F238E27FC236}">
                <a16:creationId xmlns:a16="http://schemas.microsoft.com/office/drawing/2014/main" id="{F6CED96D-F838-504D-B853-E03B82C70465}"/>
              </a:ext>
            </a:extLst>
          </p:cNvPr>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98615592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Quote — Blac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18488" y="2092477"/>
            <a:ext cx="8951976" cy="1615827"/>
          </a:xfrm>
        </p:spPr>
        <p:txBody>
          <a:bodyPr anchor="ctr">
            <a:noAutofit/>
          </a:bodyPr>
          <a:lstStyle>
            <a:lvl1pPr algn="ctr">
              <a:lnSpc>
                <a:spcPct val="110000"/>
              </a:lnSpc>
              <a:defRPr sz="2400" b="0" i="0" kern="0" spc="0">
                <a:solidFill>
                  <a:schemeClr val="bg1"/>
                </a:solidFill>
              </a:defRPr>
            </a:lvl1pPr>
          </a:lstStyle>
          <a:p>
            <a:r>
              <a:rPr lang="en-US" dirty="0"/>
              <a:t>“Lorem Ipsum is simply dummy text of the printing </a:t>
            </a:r>
            <a:br>
              <a:rPr lang="en-US" dirty="0"/>
            </a:br>
            <a:r>
              <a:rPr lang="en-US" dirty="0"/>
              <a:t>and typesetting industry. Lorem Ipsum has been the industry’s standard </a:t>
            </a:r>
            <a:br>
              <a:rPr lang="en-US" dirty="0"/>
            </a:br>
            <a:r>
              <a:rPr lang="en-US" dirty="0"/>
              <a:t>dummy text ever since the 1500s, when an unknown printer </a:t>
            </a:r>
            <a:br>
              <a:rPr lang="en-US" dirty="0"/>
            </a:br>
            <a:r>
              <a:rPr lang="en-US" dirty="0"/>
              <a:t>took a galley of type and scrambled it to make a type specimen book.” </a:t>
            </a:r>
          </a:p>
        </p:txBody>
      </p:sp>
      <p:sp>
        <p:nvSpPr>
          <p:cNvPr id="3" name="Subtitle 2"/>
          <p:cNvSpPr>
            <a:spLocks noGrp="1"/>
          </p:cNvSpPr>
          <p:nvPr>
            <p:ph type="subTitle" idx="1" hasCustomPrompt="1"/>
          </p:nvPr>
        </p:nvSpPr>
        <p:spPr>
          <a:xfrm>
            <a:off x="1618488" y="4514521"/>
            <a:ext cx="8951976" cy="215444"/>
          </a:xfrm>
        </p:spPr>
        <p:txBody>
          <a:bodyPr>
            <a:noAutofit/>
          </a:bodyPr>
          <a:lstStyle>
            <a:lvl1pPr marL="0" indent="0" algn="ctr">
              <a:lnSpc>
                <a:spcPct val="100000"/>
              </a:lnSpc>
              <a:buNone/>
              <a:defRPr sz="1400" b="0" i="0" kern="0" cap="none" spc="50" baseline="0">
                <a:solidFill>
                  <a:schemeClr val="bg1"/>
                </a:solidFill>
                <a:latin typeface="Futura Next Medium" panose="020B0602020204020303" pitchFamily="34" charset="77"/>
                <a:cs typeface="Futura Next Medium" panose="020B06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By Name Name</a:t>
            </a:r>
          </a:p>
        </p:txBody>
      </p:sp>
      <p:sp>
        <p:nvSpPr>
          <p:cNvPr id="14" name="Freeform 13">
            <a:extLst>
              <a:ext uri="{FF2B5EF4-FFF2-40B4-BE49-F238E27FC236}">
                <a16:creationId xmlns:a16="http://schemas.microsoft.com/office/drawing/2014/main" id="{32B83AFD-50EA-804B-95BE-714F141D12F9}"/>
              </a:ext>
            </a:extLst>
          </p:cNvPr>
          <p:cNvSpPr/>
          <p:nvPr userDrawn="1"/>
        </p:nvSpPr>
        <p:spPr>
          <a:xfrm>
            <a:off x="5975604" y="4123944"/>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4" name="Slide Number Placeholder 3">
            <a:extLst>
              <a:ext uri="{FF2B5EF4-FFF2-40B4-BE49-F238E27FC236}">
                <a16:creationId xmlns:a16="http://schemas.microsoft.com/office/drawing/2014/main" id="{5F0878CF-39E6-1641-981E-6C02DDAB9E5A}"/>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63659875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ote — Re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18488" y="2092477"/>
            <a:ext cx="8951976" cy="1615827"/>
          </a:xfrm>
        </p:spPr>
        <p:txBody>
          <a:bodyPr anchor="ctr">
            <a:noAutofit/>
          </a:bodyPr>
          <a:lstStyle>
            <a:lvl1pPr algn="ctr">
              <a:lnSpc>
                <a:spcPct val="110000"/>
              </a:lnSpc>
              <a:defRPr sz="2400" b="0" i="0" kern="0" spc="0">
                <a:solidFill>
                  <a:schemeClr val="bg1"/>
                </a:solidFill>
              </a:defRPr>
            </a:lvl1pPr>
          </a:lstStyle>
          <a:p>
            <a:r>
              <a:rPr lang="en-US" dirty="0"/>
              <a:t>“Lorem Ipsum is simply dummy text of the printing </a:t>
            </a:r>
            <a:br>
              <a:rPr lang="en-US" dirty="0"/>
            </a:br>
            <a:r>
              <a:rPr lang="en-US" dirty="0"/>
              <a:t>and typesetting industry. Lorem Ipsum has been the industry’s standard </a:t>
            </a:r>
            <a:br>
              <a:rPr lang="en-US" dirty="0"/>
            </a:br>
            <a:r>
              <a:rPr lang="en-US" dirty="0"/>
              <a:t>dummy text ever since the 1500s, when an unknown printer </a:t>
            </a:r>
            <a:br>
              <a:rPr lang="en-US" dirty="0"/>
            </a:br>
            <a:r>
              <a:rPr lang="en-US" dirty="0"/>
              <a:t>took a galley of type and scrambled it to make a type specimen book.” </a:t>
            </a:r>
          </a:p>
        </p:txBody>
      </p:sp>
      <p:sp>
        <p:nvSpPr>
          <p:cNvPr id="3" name="Subtitle 2"/>
          <p:cNvSpPr>
            <a:spLocks noGrp="1"/>
          </p:cNvSpPr>
          <p:nvPr>
            <p:ph type="subTitle" idx="1" hasCustomPrompt="1"/>
          </p:nvPr>
        </p:nvSpPr>
        <p:spPr>
          <a:xfrm>
            <a:off x="1618488" y="4514521"/>
            <a:ext cx="8951976" cy="215444"/>
          </a:xfrm>
        </p:spPr>
        <p:txBody>
          <a:bodyPr>
            <a:noAutofit/>
          </a:bodyPr>
          <a:lstStyle>
            <a:lvl1pPr marL="0" indent="0" algn="ctr">
              <a:lnSpc>
                <a:spcPct val="100000"/>
              </a:lnSpc>
              <a:buNone/>
              <a:defRPr sz="1400" b="0" i="0" kern="0" cap="none" spc="50" baseline="0">
                <a:solidFill>
                  <a:schemeClr val="bg1"/>
                </a:solidFill>
                <a:latin typeface="Futura Next Medium" panose="020B0602020204020303" pitchFamily="34" charset="77"/>
                <a:cs typeface="Futura Next Medium" panose="020B06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By Name Name</a:t>
            </a:r>
          </a:p>
        </p:txBody>
      </p:sp>
      <p:sp>
        <p:nvSpPr>
          <p:cNvPr id="14" name="Freeform 13">
            <a:extLst>
              <a:ext uri="{FF2B5EF4-FFF2-40B4-BE49-F238E27FC236}">
                <a16:creationId xmlns:a16="http://schemas.microsoft.com/office/drawing/2014/main" id="{32B83AFD-50EA-804B-95BE-714F141D12F9}"/>
              </a:ext>
            </a:extLst>
          </p:cNvPr>
          <p:cNvSpPr/>
          <p:nvPr userDrawn="1"/>
        </p:nvSpPr>
        <p:spPr>
          <a:xfrm>
            <a:off x="5975604" y="4123944"/>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4" name="Slide Number Placeholder 3">
            <a:extLst>
              <a:ext uri="{FF2B5EF4-FFF2-40B4-BE49-F238E27FC236}">
                <a16:creationId xmlns:a16="http://schemas.microsoft.com/office/drawing/2014/main" id="{B6DD854D-BDD4-FC4A-9861-186CC48F8B8E}"/>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8015219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ote — Blu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18488" y="2092477"/>
            <a:ext cx="8951976" cy="1615827"/>
          </a:xfrm>
        </p:spPr>
        <p:txBody>
          <a:bodyPr anchor="ctr">
            <a:noAutofit/>
          </a:bodyPr>
          <a:lstStyle>
            <a:lvl1pPr algn="ctr">
              <a:lnSpc>
                <a:spcPct val="110000"/>
              </a:lnSpc>
              <a:defRPr sz="2400" b="0" i="0" kern="0" spc="0">
                <a:solidFill>
                  <a:schemeClr val="bg1"/>
                </a:solidFill>
              </a:defRPr>
            </a:lvl1pPr>
          </a:lstStyle>
          <a:p>
            <a:r>
              <a:rPr lang="en-US" dirty="0"/>
              <a:t>“Lorem Ipsum is simply dummy text of the printing </a:t>
            </a:r>
            <a:br>
              <a:rPr lang="en-US" dirty="0"/>
            </a:br>
            <a:r>
              <a:rPr lang="en-US" dirty="0"/>
              <a:t>and typesetting industry. Lorem Ipsum has been the industry’s standard </a:t>
            </a:r>
            <a:br>
              <a:rPr lang="en-US" dirty="0"/>
            </a:br>
            <a:r>
              <a:rPr lang="en-US" dirty="0"/>
              <a:t>dummy text ever since the 1500s, when an unknown printer </a:t>
            </a:r>
            <a:br>
              <a:rPr lang="en-US" dirty="0"/>
            </a:br>
            <a:r>
              <a:rPr lang="en-US" dirty="0"/>
              <a:t>took a galley of type and scrambled it to make a type specimen book.” </a:t>
            </a:r>
          </a:p>
        </p:txBody>
      </p:sp>
      <p:sp>
        <p:nvSpPr>
          <p:cNvPr id="3" name="Subtitle 2"/>
          <p:cNvSpPr>
            <a:spLocks noGrp="1"/>
          </p:cNvSpPr>
          <p:nvPr>
            <p:ph type="subTitle" idx="1" hasCustomPrompt="1"/>
          </p:nvPr>
        </p:nvSpPr>
        <p:spPr>
          <a:xfrm>
            <a:off x="1618488" y="4514521"/>
            <a:ext cx="8951976" cy="215444"/>
          </a:xfrm>
        </p:spPr>
        <p:txBody>
          <a:bodyPr>
            <a:noAutofit/>
          </a:bodyPr>
          <a:lstStyle>
            <a:lvl1pPr marL="0" indent="0" algn="ctr">
              <a:lnSpc>
                <a:spcPct val="100000"/>
              </a:lnSpc>
              <a:buNone/>
              <a:defRPr sz="1400" b="0" i="0" kern="0" cap="none" spc="50" baseline="0">
                <a:solidFill>
                  <a:schemeClr val="bg1"/>
                </a:solidFill>
                <a:latin typeface="Futura Next Medium" panose="020B0602020204020303" pitchFamily="34" charset="77"/>
                <a:cs typeface="Futura Next Medium" panose="020B06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dirty="0"/>
              <a:t>By Name Name</a:t>
            </a:r>
          </a:p>
        </p:txBody>
      </p:sp>
      <p:sp>
        <p:nvSpPr>
          <p:cNvPr id="14" name="Freeform 13">
            <a:extLst>
              <a:ext uri="{FF2B5EF4-FFF2-40B4-BE49-F238E27FC236}">
                <a16:creationId xmlns:a16="http://schemas.microsoft.com/office/drawing/2014/main" id="{32B83AFD-50EA-804B-95BE-714F141D12F9}"/>
              </a:ext>
            </a:extLst>
          </p:cNvPr>
          <p:cNvSpPr/>
          <p:nvPr userDrawn="1"/>
        </p:nvSpPr>
        <p:spPr>
          <a:xfrm>
            <a:off x="5975604" y="4123944"/>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4" name="Slide Number Placeholder 3">
            <a:extLst>
              <a:ext uri="{FF2B5EF4-FFF2-40B4-BE49-F238E27FC236}">
                <a16:creationId xmlns:a16="http://schemas.microsoft.com/office/drawing/2014/main" id="{49F9EFD8-C98C-6449-9D3D-8284B19A229B}"/>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9120593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oice — Blac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20012" y="2797769"/>
            <a:ext cx="8951976" cy="1262461"/>
          </a:xfrm>
        </p:spPr>
        <p:txBody>
          <a:bodyPr anchor="ctr">
            <a:noAutofit/>
          </a:bodyPr>
          <a:lstStyle>
            <a:lvl1pPr algn="ctr">
              <a:lnSpc>
                <a:spcPct val="110000"/>
              </a:lnSpc>
              <a:defRPr sz="4200" b="0" i="0" kern="0" cap="all" spc="300" baseline="0">
                <a:solidFill>
                  <a:schemeClr val="bg1"/>
                </a:solidFill>
                <a:latin typeface="Futura Next Medium" panose="020B0602020204020303" pitchFamily="34" charset="77"/>
              </a:defRPr>
            </a:lvl1pPr>
          </a:lstStyle>
          <a:p>
            <a:r>
              <a:rPr lang="en-US" dirty="0"/>
              <a:t>Uncertainty = Possibilities</a:t>
            </a:r>
          </a:p>
        </p:txBody>
      </p:sp>
      <p:sp>
        <p:nvSpPr>
          <p:cNvPr id="3" name="Slide Number Placeholder 2">
            <a:extLst>
              <a:ext uri="{FF2B5EF4-FFF2-40B4-BE49-F238E27FC236}">
                <a16:creationId xmlns:a16="http://schemas.microsoft.com/office/drawing/2014/main" id="{E34AAB2B-E7DF-5344-B4F9-3BE101E18EDB}"/>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3898512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Voice — Red">
    <p:bg>
      <p:bgPr>
        <a:solidFill>
          <a:schemeClr val="accent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7ADD0CD-A098-B946-BE28-294A2772A5B2}"/>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dirty="0"/>
          </a:p>
        </p:txBody>
      </p:sp>
      <p:sp>
        <p:nvSpPr>
          <p:cNvPr id="4" name="Title 1">
            <a:extLst>
              <a:ext uri="{FF2B5EF4-FFF2-40B4-BE49-F238E27FC236}">
                <a16:creationId xmlns:a16="http://schemas.microsoft.com/office/drawing/2014/main" id="{165E5B2F-5967-724C-AD0F-B9349A3D04ED}"/>
              </a:ext>
            </a:extLst>
          </p:cNvPr>
          <p:cNvSpPr>
            <a:spLocks noGrp="1"/>
          </p:cNvSpPr>
          <p:nvPr>
            <p:ph type="ctrTitle" hasCustomPrompt="1"/>
          </p:nvPr>
        </p:nvSpPr>
        <p:spPr>
          <a:xfrm>
            <a:off x="1620012" y="2797769"/>
            <a:ext cx="8951976" cy="1262461"/>
          </a:xfrm>
        </p:spPr>
        <p:txBody>
          <a:bodyPr anchor="ctr">
            <a:noAutofit/>
          </a:bodyPr>
          <a:lstStyle>
            <a:lvl1pPr algn="ctr">
              <a:lnSpc>
                <a:spcPct val="110000"/>
              </a:lnSpc>
              <a:defRPr sz="4200" b="0" i="0" kern="0" cap="all" spc="300" baseline="0">
                <a:solidFill>
                  <a:schemeClr val="bg1"/>
                </a:solidFill>
                <a:latin typeface="Futura Next Medium" panose="020B0602020204020303" pitchFamily="34" charset="77"/>
              </a:defRPr>
            </a:lvl1pPr>
          </a:lstStyle>
          <a:p>
            <a:r>
              <a:rPr lang="en-US" dirty="0"/>
              <a:t>Uncertainty = Possibilities</a:t>
            </a:r>
          </a:p>
        </p:txBody>
      </p:sp>
    </p:spTree>
    <p:extLst>
      <p:ext uri="{BB962C8B-B14F-4D97-AF65-F5344CB8AC3E}">
        <p14:creationId xmlns:p14="http://schemas.microsoft.com/office/powerpoint/2010/main" val="93302247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Voice — Blue">
    <p:bg>
      <p:bgPr>
        <a:solidFill>
          <a:schemeClr val="accent2"/>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B745CE6-6E5B-6D46-A4F6-5C97D6A6740D}"/>
              </a:ext>
            </a:extLst>
          </p:cNvPr>
          <p:cNvSpPr>
            <a:spLocks noGrp="1"/>
          </p:cNvSpPr>
          <p:nvPr>
            <p:ph type="ctrTitle" hasCustomPrompt="1"/>
          </p:nvPr>
        </p:nvSpPr>
        <p:spPr>
          <a:xfrm>
            <a:off x="1620012" y="2797769"/>
            <a:ext cx="8951976" cy="1262461"/>
          </a:xfrm>
        </p:spPr>
        <p:txBody>
          <a:bodyPr anchor="ctr">
            <a:noAutofit/>
          </a:bodyPr>
          <a:lstStyle>
            <a:lvl1pPr algn="ctr">
              <a:lnSpc>
                <a:spcPct val="110000"/>
              </a:lnSpc>
              <a:defRPr sz="4200" b="0" i="0" kern="0" cap="all" spc="300" baseline="0">
                <a:solidFill>
                  <a:schemeClr val="bg1"/>
                </a:solidFill>
                <a:latin typeface="Futura Next Medium" panose="020B0602020204020303" pitchFamily="34" charset="77"/>
              </a:defRPr>
            </a:lvl1pPr>
          </a:lstStyle>
          <a:p>
            <a:r>
              <a:rPr lang="en-US" dirty="0"/>
              <a:t>Uncertainty = Possibilities</a:t>
            </a:r>
          </a:p>
        </p:txBody>
      </p:sp>
      <p:sp>
        <p:nvSpPr>
          <p:cNvPr id="5" name="Slide Number Placeholder 2">
            <a:extLst>
              <a:ext uri="{FF2B5EF4-FFF2-40B4-BE49-F238E27FC236}">
                <a16:creationId xmlns:a16="http://schemas.microsoft.com/office/drawing/2014/main" id="{46649A1E-9205-594C-8F03-51C4B7CB4B3C}"/>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76360781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Voice 2 — Black">
    <p:bg>
      <p:bgPr>
        <a:solidFill>
          <a:schemeClr val="tx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EDC8A857-18ED-BC47-AE41-ADF424FEBA21}"/>
              </a:ext>
            </a:extLst>
          </p:cNvPr>
          <p:cNvSpPr>
            <a:spLocks noGrp="1"/>
          </p:cNvSpPr>
          <p:nvPr>
            <p:ph type="ctrTitle" hasCustomPrompt="1"/>
          </p:nvPr>
        </p:nvSpPr>
        <p:spPr>
          <a:xfrm>
            <a:off x="1620012" y="1511584"/>
            <a:ext cx="8951976" cy="3834832"/>
          </a:xfrm>
        </p:spPr>
        <p:txBody>
          <a:bodyPr anchor="ctr">
            <a:noAutofit/>
          </a:bodyPr>
          <a:lstStyle>
            <a:lvl1pPr algn="ctr">
              <a:lnSpc>
                <a:spcPct val="120000"/>
              </a:lnSpc>
              <a:defRPr sz="3000" b="0" i="0" kern="0" cap="none" spc="0" baseline="0">
                <a:solidFill>
                  <a:schemeClr val="bg1"/>
                </a:solidFill>
                <a:latin typeface="+mn-lt"/>
              </a:defRPr>
            </a:lvl1pPr>
          </a:lstStyle>
          <a:p>
            <a:r>
              <a:rPr lang="en-US" dirty="0"/>
              <a:t>To make thriving in next accessible.</a:t>
            </a:r>
            <a:br>
              <a:rPr lang="en-US" dirty="0"/>
            </a:br>
            <a:r>
              <a:rPr lang="en-US" dirty="0"/>
              <a:t>We are clear.</a:t>
            </a:r>
            <a:br>
              <a:rPr lang="en-US" dirty="0"/>
            </a:br>
            <a:r>
              <a:rPr lang="en-US" dirty="0"/>
              <a:t>Simple to understand.</a:t>
            </a:r>
            <a:br>
              <a:rPr lang="en-US" dirty="0"/>
            </a:br>
            <a:r>
              <a:rPr lang="en-US" dirty="0"/>
              <a:t>Authentic to who we are.</a:t>
            </a:r>
            <a:br>
              <a:rPr lang="en-US" dirty="0"/>
            </a:br>
            <a:r>
              <a:rPr lang="en-US" dirty="0"/>
              <a:t>Not overly clever.</a:t>
            </a:r>
            <a:br>
              <a:rPr lang="en-US" dirty="0"/>
            </a:br>
            <a:r>
              <a:rPr lang="en-US" dirty="0"/>
              <a:t>Empathetic about issues.</a:t>
            </a:r>
            <a:br>
              <a:rPr lang="en-US" dirty="0"/>
            </a:br>
            <a:r>
              <a:rPr lang="en-US" dirty="0"/>
              <a:t>We never condescend or brag.</a:t>
            </a:r>
          </a:p>
        </p:txBody>
      </p:sp>
      <p:sp>
        <p:nvSpPr>
          <p:cNvPr id="18" name="Freeform 17">
            <a:extLst>
              <a:ext uri="{FF2B5EF4-FFF2-40B4-BE49-F238E27FC236}">
                <a16:creationId xmlns:a16="http://schemas.microsoft.com/office/drawing/2014/main" id="{A7EB6D18-4E8B-FB4C-A05C-31E71D00C5D3}"/>
              </a:ext>
            </a:extLst>
          </p:cNvPr>
          <p:cNvSpPr/>
          <p:nvPr userDrawn="1"/>
        </p:nvSpPr>
        <p:spPr>
          <a:xfrm>
            <a:off x="1464564" y="0"/>
            <a:ext cx="9262872" cy="6858000"/>
          </a:xfrm>
          <a:custGeom>
            <a:avLst/>
            <a:gdLst>
              <a:gd name="connsiteX0" fmla="*/ 7514295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514295 w 9262872"/>
              <a:gd name="connsiteY6" fmla="*/ 6858000 h 6858000"/>
              <a:gd name="connsiteX7" fmla="*/ 7644063 w 9262872"/>
              <a:gd name="connsiteY7" fmla="*/ 6745592 h 6858000"/>
              <a:gd name="connsiteX8" fmla="*/ 9111996 w 9262872"/>
              <a:gd name="connsiteY8" fmla="*/ 3429000 h 6858000"/>
              <a:gd name="connsiteX9" fmla="*/ 7644063 w 9262872"/>
              <a:gd name="connsiteY9" fmla="*/ 112408 h 6858000"/>
              <a:gd name="connsiteX10" fmla="*/ 1518203 w 9262872"/>
              <a:gd name="connsiteY10" fmla="*/ 0 h 6858000"/>
              <a:gd name="connsiteX11" fmla="*/ 1748577 w 9262872"/>
              <a:gd name="connsiteY11" fmla="*/ 0 h 6858000"/>
              <a:gd name="connsiteX12" fmla="*/ 1618809 w 9262872"/>
              <a:gd name="connsiteY12" fmla="*/ 112408 h 6858000"/>
              <a:gd name="connsiteX13" fmla="*/ 150876 w 9262872"/>
              <a:gd name="connsiteY13" fmla="*/ 3429000 h 6858000"/>
              <a:gd name="connsiteX14" fmla="*/ 1618809 w 9262872"/>
              <a:gd name="connsiteY14" fmla="*/ 6745592 h 6858000"/>
              <a:gd name="connsiteX15" fmla="*/ 1748577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514295"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514295" y="6858000"/>
                </a:lnTo>
                <a:lnTo>
                  <a:pt x="7644063" y="6745592"/>
                </a:lnTo>
                <a:cubicBezTo>
                  <a:pt x="8545845" y="5925973"/>
                  <a:pt x="9111996" y="4743602"/>
                  <a:pt x="9111996" y="3429000"/>
                </a:cubicBezTo>
                <a:cubicBezTo>
                  <a:pt x="9111996" y="2114398"/>
                  <a:pt x="8545845" y="932028"/>
                  <a:pt x="7644063" y="112408"/>
                </a:cubicBezTo>
                <a:close/>
                <a:moveTo>
                  <a:pt x="1518203" y="0"/>
                </a:moveTo>
                <a:lnTo>
                  <a:pt x="1748577" y="0"/>
                </a:lnTo>
                <a:lnTo>
                  <a:pt x="1618809" y="112408"/>
                </a:lnTo>
                <a:cubicBezTo>
                  <a:pt x="717027" y="932028"/>
                  <a:pt x="150876" y="2114398"/>
                  <a:pt x="150876" y="3429000"/>
                </a:cubicBezTo>
                <a:cubicBezTo>
                  <a:pt x="150876" y="4743602"/>
                  <a:pt x="717027" y="5925973"/>
                  <a:pt x="1618809" y="6745592"/>
                </a:cubicBezTo>
                <a:lnTo>
                  <a:pt x="1748577" y="6858000"/>
                </a:lnTo>
                <a:lnTo>
                  <a:pt x="1518203" y="6858000"/>
                </a:lnTo>
                <a:lnTo>
                  <a:pt x="1517364" y="6857273"/>
                </a:lnTo>
                <a:cubicBezTo>
                  <a:pt x="585215" y="6010054"/>
                  <a:pt x="0" y="4787869"/>
                  <a:pt x="0" y="3429000"/>
                </a:cubicBezTo>
                <a:cubicBezTo>
                  <a:pt x="0" y="2070131"/>
                  <a:pt x="585215" y="847946"/>
                  <a:pt x="1517364" y="72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Futura Next Book" panose="020B0502020204020303" pitchFamily="34" charset="77"/>
            </a:endParaRPr>
          </a:p>
        </p:txBody>
      </p:sp>
      <p:sp>
        <p:nvSpPr>
          <p:cNvPr id="20" name="Slide Number Placeholder 2">
            <a:extLst>
              <a:ext uri="{FF2B5EF4-FFF2-40B4-BE49-F238E27FC236}">
                <a16:creationId xmlns:a16="http://schemas.microsoft.com/office/drawing/2014/main" id="{006FC944-EA54-414A-AD06-FD39557D20D7}"/>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96882974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Voice 2 — Red">
    <p:bg>
      <p:bgPr>
        <a:solidFill>
          <a:schemeClr val="accent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EDC8A857-18ED-BC47-AE41-ADF424FEBA21}"/>
              </a:ext>
            </a:extLst>
          </p:cNvPr>
          <p:cNvSpPr>
            <a:spLocks noGrp="1"/>
          </p:cNvSpPr>
          <p:nvPr>
            <p:ph type="ctrTitle" hasCustomPrompt="1"/>
          </p:nvPr>
        </p:nvSpPr>
        <p:spPr>
          <a:xfrm>
            <a:off x="1620012" y="1511584"/>
            <a:ext cx="8951976" cy="3834832"/>
          </a:xfrm>
        </p:spPr>
        <p:txBody>
          <a:bodyPr anchor="ctr">
            <a:noAutofit/>
          </a:bodyPr>
          <a:lstStyle>
            <a:lvl1pPr algn="ctr">
              <a:lnSpc>
                <a:spcPct val="120000"/>
              </a:lnSpc>
              <a:defRPr sz="3000" b="0" i="0" kern="0" cap="none" spc="0" baseline="0">
                <a:solidFill>
                  <a:schemeClr val="bg1"/>
                </a:solidFill>
                <a:latin typeface="+mn-lt"/>
              </a:defRPr>
            </a:lvl1pPr>
          </a:lstStyle>
          <a:p>
            <a:r>
              <a:rPr lang="en-US" dirty="0"/>
              <a:t>To make thriving in next accessible.</a:t>
            </a:r>
            <a:br>
              <a:rPr lang="en-US" dirty="0"/>
            </a:br>
            <a:r>
              <a:rPr lang="en-US" dirty="0"/>
              <a:t>We are clear.</a:t>
            </a:r>
            <a:br>
              <a:rPr lang="en-US" dirty="0"/>
            </a:br>
            <a:r>
              <a:rPr lang="en-US" dirty="0"/>
              <a:t>Simple to understand.</a:t>
            </a:r>
            <a:br>
              <a:rPr lang="en-US" dirty="0"/>
            </a:br>
            <a:r>
              <a:rPr lang="en-US" dirty="0"/>
              <a:t>Authentic to who we are.</a:t>
            </a:r>
            <a:br>
              <a:rPr lang="en-US" dirty="0"/>
            </a:br>
            <a:r>
              <a:rPr lang="en-US" dirty="0"/>
              <a:t>Not overly clever.</a:t>
            </a:r>
            <a:br>
              <a:rPr lang="en-US" dirty="0"/>
            </a:br>
            <a:r>
              <a:rPr lang="en-US" dirty="0"/>
              <a:t>Empathetic about issues.</a:t>
            </a:r>
            <a:br>
              <a:rPr lang="en-US" dirty="0"/>
            </a:br>
            <a:r>
              <a:rPr lang="en-US" dirty="0"/>
              <a:t>We never condescend or brag.</a:t>
            </a:r>
          </a:p>
        </p:txBody>
      </p:sp>
      <p:sp>
        <p:nvSpPr>
          <p:cNvPr id="18" name="Freeform 17">
            <a:extLst>
              <a:ext uri="{FF2B5EF4-FFF2-40B4-BE49-F238E27FC236}">
                <a16:creationId xmlns:a16="http://schemas.microsoft.com/office/drawing/2014/main" id="{A7EB6D18-4E8B-FB4C-A05C-31E71D00C5D3}"/>
              </a:ext>
            </a:extLst>
          </p:cNvPr>
          <p:cNvSpPr/>
          <p:nvPr userDrawn="1"/>
        </p:nvSpPr>
        <p:spPr>
          <a:xfrm>
            <a:off x="1464564" y="0"/>
            <a:ext cx="9262872" cy="6858000"/>
          </a:xfrm>
          <a:custGeom>
            <a:avLst/>
            <a:gdLst>
              <a:gd name="connsiteX0" fmla="*/ 7514295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514295 w 9262872"/>
              <a:gd name="connsiteY6" fmla="*/ 6858000 h 6858000"/>
              <a:gd name="connsiteX7" fmla="*/ 7644063 w 9262872"/>
              <a:gd name="connsiteY7" fmla="*/ 6745592 h 6858000"/>
              <a:gd name="connsiteX8" fmla="*/ 9111996 w 9262872"/>
              <a:gd name="connsiteY8" fmla="*/ 3429000 h 6858000"/>
              <a:gd name="connsiteX9" fmla="*/ 7644063 w 9262872"/>
              <a:gd name="connsiteY9" fmla="*/ 112408 h 6858000"/>
              <a:gd name="connsiteX10" fmla="*/ 1518203 w 9262872"/>
              <a:gd name="connsiteY10" fmla="*/ 0 h 6858000"/>
              <a:gd name="connsiteX11" fmla="*/ 1748577 w 9262872"/>
              <a:gd name="connsiteY11" fmla="*/ 0 h 6858000"/>
              <a:gd name="connsiteX12" fmla="*/ 1618809 w 9262872"/>
              <a:gd name="connsiteY12" fmla="*/ 112408 h 6858000"/>
              <a:gd name="connsiteX13" fmla="*/ 150876 w 9262872"/>
              <a:gd name="connsiteY13" fmla="*/ 3429000 h 6858000"/>
              <a:gd name="connsiteX14" fmla="*/ 1618809 w 9262872"/>
              <a:gd name="connsiteY14" fmla="*/ 6745592 h 6858000"/>
              <a:gd name="connsiteX15" fmla="*/ 1748577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514295"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514295" y="6858000"/>
                </a:lnTo>
                <a:lnTo>
                  <a:pt x="7644063" y="6745592"/>
                </a:lnTo>
                <a:cubicBezTo>
                  <a:pt x="8545845" y="5925973"/>
                  <a:pt x="9111996" y="4743602"/>
                  <a:pt x="9111996" y="3429000"/>
                </a:cubicBezTo>
                <a:cubicBezTo>
                  <a:pt x="9111996" y="2114398"/>
                  <a:pt x="8545845" y="932028"/>
                  <a:pt x="7644063" y="112408"/>
                </a:cubicBezTo>
                <a:close/>
                <a:moveTo>
                  <a:pt x="1518203" y="0"/>
                </a:moveTo>
                <a:lnTo>
                  <a:pt x="1748577" y="0"/>
                </a:lnTo>
                <a:lnTo>
                  <a:pt x="1618809" y="112408"/>
                </a:lnTo>
                <a:cubicBezTo>
                  <a:pt x="717027" y="932028"/>
                  <a:pt x="150876" y="2114398"/>
                  <a:pt x="150876" y="3429000"/>
                </a:cubicBezTo>
                <a:cubicBezTo>
                  <a:pt x="150876" y="4743602"/>
                  <a:pt x="717027" y="5925973"/>
                  <a:pt x="1618809" y="6745592"/>
                </a:cubicBezTo>
                <a:lnTo>
                  <a:pt x="1748577" y="6858000"/>
                </a:lnTo>
                <a:lnTo>
                  <a:pt x="1518203" y="6858000"/>
                </a:lnTo>
                <a:lnTo>
                  <a:pt x="1517364" y="6857273"/>
                </a:lnTo>
                <a:cubicBezTo>
                  <a:pt x="585215" y="6010054"/>
                  <a:pt x="0" y="4787869"/>
                  <a:pt x="0" y="3429000"/>
                </a:cubicBezTo>
                <a:cubicBezTo>
                  <a:pt x="0" y="2070131"/>
                  <a:pt x="585215" y="847946"/>
                  <a:pt x="1517364" y="72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Futura Next Book" panose="020B0502020204020303" pitchFamily="34" charset="77"/>
            </a:endParaRPr>
          </a:p>
        </p:txBody>
      </p:sp>
      <p:sp>
        <p:nvSpPr>
          <p:cNvPr id="5" name="Slide Number Placeholder 2">
            <a:extLst>
              <a:ext uri="{FF2B5EF4-FFF2-40B4-BE49-F238E27FC236}">
                <a16:creationId xmlns:a16="http://schemas.microsoft.com/office/drawing/2014/main" id="{CE025F6D-2342-DB46-ABBC-DCF5DB353F3D}"/>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68818280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Voice 2 — Blue">
    <p:bg>
      <p:bgPr>
        <a:solidFill>
          <a:schemeClr val="accent2"/>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EDC8A857-18ED-BC47-AE41-ADF424FEBA21}"/>
              </a:ext>
            </a:extLst>
          </p:cNvPr>
          <p:cNvSpPr>
            <a:spLocks noGrp="1"/>
          </p:cNvSpPr>
          <p:nvPr>
            <p:ph type="ctrTitle" hasCustomPrompt="1"/>
          </p:nvPr>
        </p:nvSpPr>
        <p:spPr>
          <a:xfrm>
            <a:off x="1620012" y="1511584"/>
            <a:ext cx="8951976" cy="3834832"/>
          </a:xfrm>
        </p:spPr>
        <p:txBody>
          <a:bodyPr anchor="ctr">
            <a:noAutofit/>
          </a:bodyPr>
          <a:lstStyle>
            <a:lvl1pPr algn="ctr">
              <a:lnSpc>
                <a:spcPct val="120000"/>
              </a:lnSpc>
              <a:defRPr sz="3000" b="0" i="0" kern="0" cap="none" spc="0" baseline="0">
                <a:solidFill>
                  <a:schemeClr val="bg1"/>
                </a:solidFill>
                <a:latin typeface="+mn-lt"/>
              </a:defRPr>
            </a:lvl1pPr>
          </a:lstStyle>
          <a:p>
            <a:r>
              <a:rPr lang="en-US" dirty="0"/>
              <a:t>To make thriving in next accessible.</a:t>
            </a:r>
            <a:br>
              <a:rPr lang="en-US" dirty="0"/>
            </a:br>
            <a:r>
              <a:rPr lang="en-US" dirty="0"/>
              <a:t>We are clear.</a:t>
            </a:r>
            <a:br>
              <a:rPr lang="en-US" dirty="0"/>
            </a:br>
            <a:r>
              <a:rPr lang="en-US" dirty="0"/>
              <a:t>Simple to understand.</a:t>
            </a:r>
            <a:br>
              <a:rPr lang="en-US" dirty="0"/>
            </a:br>
            <a:r>
              <a:rPr lang="en-US" dirty="0"/>
              <a:t>Authentic to who we are.</a:t>
            </a:r>
            <a:br>
              <a:rPr lang="en-US" dirty="0"/>
            </a:br>
            <a:r>
              <a:rPr lang="en-US" dirty="0"/>
              <a:t>Not overly clever.</a:t>
            </a:r>
            <a:br>
              <a:rPr lang="en-US" dirty="0"/>
            </a:br>
            <a:r>
              <a:rPr lang="en-US" dirty="0"/>
              <a:t>Empathetic about issues.</a:t>
            </a:r>
            <a:br>
              <a:rPr lang="en-US" dirty="0"/>
            </a:br>
            <a:r>
              <a:rPr lang="en-US" dirty="0"/>
              <a:t>We never condescend or brag.</a:t>
            </a:r>
          </a:p>
        </p:txBody>
      </p:sp>
      <p:sp>
        <p:nvSpPr>
          <p:cNvPr id="18" name="Freeform 17">
            <a:extLst>
              <a:ext uri="{FF2B5EF4-FFF2-40B4-BE49-F238E27FC236}">
                <a16:creationId xmlns:a16="http://schemas.microsoft.com/office/drawing/2014/main" id="{A7EB6D18-4E8B-FB4C-A05C-31E71D00C5D3}"/>
              </a:ext>
            </a:extLst>
          </p:cNvPr>
          <p:cNvSpPr/>
          <p:nvPr userDrawn="1"/>
        </p:nvSpPr>
        <p:spPr>
          <a:xfrm>
            <a:off x="1464564" y="0"/>
            <a:ext cx="9262872" cy="6858000"/>
          </a:xfrm>
          <a:custGeom>
            <a:avLst/>
            <a:gdLst>
              <a:gd name="connsiteX0" fmla="*/ 7514295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514295 w 9262872"/>
              <a:gd name="connsiteY6" fmla="*/ 6858000 h 6858000"/>
              <a:gd name="connsiteX7" fmla="*/ 7644063 w 9262872"/>
              <a:gd name="connsiteY7" fmla="*/ 6745592 h 6858000"/>
              <a:gd name="connsiteX8" fmla="*/ 9111996 w 9262872"/>
              <a:gd name="connsiteY8" fmla="*/ 3429000 h 6858000"/>
              <a:gd name="connsiteX9" fmla="*/ 7644063 w 9262872"/>
              <a:gd name="connsiteY9" fmla="*/ 112408 h 6858000"/>
              <a:gd name="connsiteX10" fmla="*/ 1518203 w 9262872"/>
              <a:gd name="connsiteY10" fmla="*/ 0 h 6858000"/>
              <a:gd name="connsiteX11" fmla="*/ 1748577 w 9262872"/>
              <a:gd name="connsiteY11" fmla="*/ 0 h 6858000"/>
              <a:gd name="connsiteX12" fmla="*/ 1618809 w 9262872"/>
              <a:gd name="connsiteY12" fmla="*/ 112408 h 6858000"/>
              <a:gd name="connsiteX13" fmla="*/ 150876 w 9262872"/>
              <a:gd name="connsiteY13" fmla="*/ 3429000 h 6858000"/>
              <a:gd name="connsiteX14" fmla="*/ 1618809 w 9262872"/>
              <a:gd name="connsiteY14" fmla="*/ 6745592 h 6858000"/>
              <a:gd name="connsiteX15" fmla="*/ 1748577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514295"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514295" y="6858000"/>
                </a:lnTo>
                <a:lnTo>
                  <a:pt x="7644063" y="6745592"/>
                </a:lnTo>
                <a:cubicBezTo>
                  <a:pt x="8545845" y="5925973"/>
                  <a:pt x="9111996" y="4743602"/>
                  <a:pt x="9111996" y="3429000"/>
                </a:cubicBezTo>
                <a:cubicBezTo>
                  <a:pt x="9111996" y="2114398"/>
                  <a:pt x="8545845" y="932028"/>
                  <a:pt x="7644063" y="112408"/>
                </a:cubicBezTo>
                <a:close/>
                <a:moveTo>
                  <a:pt x="1518203" y="0"/>
                </a:moveTo>
                <a:lnTo>
                  <a:pt x="1748577" y="0"/>
                </a:lnTo>
                <a:lnTo>
                  <a:pt x="1618809" y="112408"/>
                </a:lnTo>
                <a:cubicBezTo>
                  <a:pt x="717027" y="932028"/>
                  <a:pt x="150876" y="2114398"/>
                  <a:pt x="150876" y="3429000"/>
                </a:cubicBezTo>
                <a:cubicBezTo>
                  <a:pt x="150876" y="4743602"/>
                  <a:pt x="717027" y="5925973"/>
                  <a:pt x="1618809" y="6745592"/>
                </a:cubicBezTo>
                <a:lnTo>
                  <a:pt x="1748577" y="6858000"/>
                </a:lnTo>
                <a:lnTo>
                  <a:pt x="1518203" y="6858000"/>
                </a:lnTo>
                <a:lnTo>
                  <a:pt x="1517364" y="6857273"/>
                </a:lnTo>
                <a:cubicBezTo>
                  <a:pt x="585215" y="6010054"/>
                  <a:pt x="0" y="4787869"/>
                  <a:pt x="0" y="3429000"/>
                </a:cubicBezTo>
                <a:cubicBezTo>
                  <a:pt x="0" y="2070131"/>
                  <a:pt x="585215" y="847946"/>
                  <a:pt x="1517364" y="72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dirty="0">
              <a:latin typeface="Futura Next Book" panose="020B0502020204020303" pitchFamily="34" charset="77"/>
            </a:endParaRPr>
          </a:p>
        </p:txBody>
      </p:sp>
      <p:sp>
        <p:nvSpPr>
          <p:cNvPr id="5" name="Slide Number Placeholder 2">
            <a:extLst>
              <a:ext uri="{FF2B5EF4-FFF2-40B4-BE49-F238E27FC236}">
                <a16:creationId xmlns:a16="http://schemas.microsoft.com/office/drawing/2014/main" id="{CE025F6D-2342-DB46-ABBC-DCF5DB353F3D}"/>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403689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 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743200"/>
            <a:ext cx="8951976" cy="1280160"/>
          </a:xfrm>
        </p:spPr>
        <p:txBody>
          <a:bodyPr anchor="ctr" anchorCtr="0">
            <a:noAutofit/>
          </a:bodyPr>
          <a:lstStyle>
            <a:lvl1pPr algn="l">
              <a:lnSpc>
                <a:spcPct val="97000"/>
              </a:lnSpc>
              <a:defRPr sz="4300" b="0" i="0">
                <a:latin typeface="Futura Next Book" panose="020B0502020204020303" pitchFamily="34" charset="77"/>
              </a:defRPr>
            </a:lvl1pPr>
          </a:lstStyle>
          <a:p>
            <a:r>
              <a:rPr lang="en-US" dirty="0"/>
              <a:t>Title of the presentation</a:t>
            </a:r>
            <a:br>
              <a:rPr lang="en-US" dirty="0"/>
            </a:br>
            <a:r>
              <a:rPr lang="en-US" dirty="0"/>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658368"/>
            <a:ext cx="8951976" cy="155448"/>
          </a:xfrm>
        </p:spPr>
        <p:txBody>
          <a:bodyPr anchor="ctr" anchorCtr="0">
            <a:noAutofit/>
          </a:bodyPr>
          <a:lstStyle>
            <a:lvl1pPr marL="0" indent="0" algn="l">
              <a:lnSpc>
                <a:spcPct val="100000"/>
              </a:lnSpc>
              <a:buNone/>
              <a:defRPr sz="900" b="1" i="0" spc="50" baseline="0">
                <a:solidFill>
                  <a:schemeClr val="accent6">
                    <a:lumMod val="75000"/>
                  </a:schemeClr>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sp>
        <p:nvSpPr>
          <p:cNvPr id="4" name="Slide Number Placeholder 3">
            <a:extLst>
              <a:ext uri="{FF2B5EF4-FFF2-40B4-BE49-F238E27FC236}">
                <a16:creationId xmlns:a16="http://schemas.microsoft.com/office/drawing/2014/main" id="{F92F5F56-84DA-234F-93AB-E85F3DA85A1E}"/>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dirty="0"/>
          </a:p>
        </p:txBody>
      </p:sp>
      <p:pic>
        <p:nvPicPr>
          <p:cNvPr id="6" name="Picture 5">
            <a:extLst>
              <a:ext uri="{FF2B5EF4-FFF2-40B4-BE49-F238E27FC236}">
                <a16:creationId xmlns:a16="http://schemas.microsoft.com/office/drawing/2014/main" id="{33C543DD-53B7-1C47-9BCA-7077012C1DEC}"/>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205492605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mpaign — Black">
    <p:bg>
      <p:bgPr>
        <a:solidFill>
          <a:schemeClr val="tx1"/>
        </a:solidFill>
        <a:effectLst/>
      </p:bgPr>
    </p:bg>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01C5D045-5EF6-8349-B228-AA77CD9B7646}"/>
              </a:ext>
            </a:extLst>
          </p:cNvPr>
          <p:cNvSpPr/>
          <p:nvPr userDrawn="1"/>
        </p:nvSpPr>
        <p:spPr>
          <a:xfrm>
            <a:off x="5977129" y="2590908"/>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12" name="Title 1">
            <a:extLst>
              <a:ext uri="{FF2B5EF4-FFF2-40B4-BE49-F238E27FC236}">
                <a16:creationId xmlns:a16="http://schemas.microsoft.com/office/drawing/2014/main" id="{AC479FDC-1FB9-C64C-9F8A-BA9CDA6AF779}"/>
              </a:ext>
            </a:extLst>
          </p:cNvPr>
          <p:cNvSpPr>
            <a:spLocks noGrp="1"/>
          </p:cNvSpPr>
          <p:nvPr>
            <p:ph type="ctrTitle" hasCustomPrompt="1"/>
          </p:nvPr>
        </p:nvSpPr>
        <p:spPr>
          <a:xfrm>
            <a:off x="1620013" y="3097235"/>
            <a:ext cx="8951976" cy="1262461"/>
          </a:xfrm>
        </p:spPr>
        <p:txBody>
          <a:bodyPr anchor="ctr">
            <a:noAutofit/>
          </a:bodyPr>
          <a:lstStyle>
            <a:lvl1pPr algn="ctr">
              <a:lnSpc>
                <a:spcPct val="110000"/>
              </a:lnSpc>
              <a:defRPr sz="4200" b="0" i="0" kern="0" cap="none" spc="0" baseline="0">
                <a:solidFill>
                  <a:schemeClr val="bg1"/>
                </a:solidFill>
                <a:latin typeface="+mn-lt"/>
              </a:defRPr>
            </a:lvl1pPr>
          </a:lstStyle>
          <a:p>
            <a:r>
              <a:rPr lang="en-US" dirty="0"/>
              <a:t>In the space between </a:t>
            </a:r>
            <a:br>
              <a:rPr lang="en-US" dirty="0"/>
            </a:br>
            <a:r>
              <a:rPr lang="en-US" dirty="0"/>
              <a:t>next and now is how.</a:t>
            </a:r>
          </a:p>
        </p:txBody>
      </p:sp>
      <p:sp>
        <p:nvSpPr>
          <p:cNvPr id="13" name="Slide Number Placeholder 2">
            <a:extLst>
              <a:ext uri="{FF2B5EF4-FFF2-40B4-BE49-F238E27FC236}">
                <a16:creationId xmlns:a16="http://schemas.microsoft.com/office/drawing/2014/main" id="{592D0224-106B-E545-B842-20EB2D2B723C}"/>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03067682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ampaign — Red">
    <p:bg>
      <p:bgPr>
        <a:solidFill>
          <a:schemeClr val="accent1"/>
        </a:solidFill>
        <a:effectLst/>
      </p:bgPr>
    </p:bg>
    <p:spTree>
      <p:nvGrpSpPr>
        <p:cNvPr id="1" name=""/>
        <p:cNvGrpSpPr/>
        <p:nvPr/>
      </p:nvGrpSpPr>
      <p:grpSpPr>
        <a:xfrm>
          <a:off x="0" y="0"/>
          <a:ext cx="0" cy="0"/>
          <a:chOff x="0" y="0"/>
          <a:chExt cx="0" cy="0"/>
        </a:xfrm>
      </p:grpSpPr>
      <p:sp>
        <p:nvSpPr>
          <p:cNvPr id="6" name="Freeform 5">
            <a:extLst>
              <a:ext uri="{FF2B5EF4-FFF2-40B4-BE49-F238E27FC236}">
                <a16:creationId xmlns:a16="http://schemas.microsoft.com/office/drawing/2014/main" id="{C08372F1-3F3B-D74B-896F-E43107495A05}"/>
              </a:ext>
            </a:extLst>
          </p:cNvPr>
          <p:cNvSpPr/>
          <p:nvPr userDrawn="1"/>
        </p:nvSpPr>
        <p:spPr>
          <a:xfrm>
            <a:off x="5977129" y="2590908"/>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7" name="Title 1">
            <a:extLst>
              <a:ext uri="{FF2B5EF4-FFF2-40B4-BE49-F238E27FC236}">
                <a16:creationId xmlns:a16="http://schemas.microsoft.com/office/drawing/2014/main" id="{F27C4F54-01E1-AE42-A61D-5360DA257819}"/>
              </a:ext>
            </a:extLst>
          </p:cNvPr>
          <p:cNvSpPr>
            <a:spLocks noGrp="1"/>
          </p:cNvSpPr>
          <p:nvPr>
            <p:ph type="ctrTitle" hasCustomPrompt="1"/>
          </p:nvPr>
        </p:nvSpPr>
        <p:spPr>
          <a:xfrm>
            <a:off x="1620013" y="3097235"/>
            <a:ext cx="8951976" cy="1262461"/>
          </a:xfrm>
        </p:spPr>
        <p:txBody>
          <a:bodyPr anchor="ctr">
            <a:noAutofit/>
          </a:bodyPr>
          <a:lstStyle>
            <a:lvl1pPr algn="ctr">
              <a:lnSpc>
                <a:spcPct val="110000"/>
              </a:lnSpc>
              <a:defRPr sz="4200" b="0" i="0" kern="0" cap="none" spc="0" baseline="0">
                <a:solidFill>
                  <a:schemeClr val="bg1"/>
                </a:solidFill>
                <a:latin typeface="+mn-lt"/>
              </a:defRPr>
            </a:lvl1pPr>
          </a:lstStyle>
          <a:p>
            <a:r>
              <a:rPr lang="en-US" dirty="0"/>
              <a:t>In the space between </a:t>
            </a:r>
            <a:br>
              <a:rPr lang="en-US" dirty="0"/>
            </a:br>
            <a:r>
              <a:rPr lang="en-US" dirty="0"/>
              <a:t>next and now is how.</a:t>
            </a:r>
          </a:p>
        </p:txBody>
      </p:sp>
      <p:sp>
        <p:nvSpPr>
          <p:cNvPr id="10" name="Slide Number Placeholder 2">
            <a:extLst>
              <a:ext uri="{FF2B5EF4-FFF2-40B4-BE49-F238E27FC236}">
                <a16:creationId xmlns:a16="http://schemas.microsoft.com/office/drawing/2014/main" id="{B66FB29C-A213-2942-B64E-EB34C4E8FF1D}"/>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95272069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ampaign — Blue">
    <p:bg>
      <p:bgPr>
        <a:solidFill>
          <a:schemeClr val="accent2"/>
        </a:solidFill>
        <a:effectLst/>
      </p:bgPr>
    </p:bg>
    <p:spTree>
      <p:nvGrpSpPr>
        <p:cNvPr id="1" name=""/>
        <p:cNvGrpSpPr/>
        <p:nvPr/>
      </p:nvGrpSpPr>
      <p:grpSpPr>
        <a:xfrm>
          <a:off x="0" y="0"/>
          <a:ext cx="0" cy="0"/>
          <a:chOff x="0" y="0"/>
          <a:chExt cx="0" cy="0"/>
        </a:xfrm>
      </p:grpSpPr>
      <p:sp>
        <p:nvSpPr>
          <p:cNvPr id="8" name="Freeform 7">
            <a:extLst>
              <a:ext uri="{FF2B5EF4-FFF2-40B4-BE49-F238E27FC236}">
                <a16:creationId xmlns:a16="http://schemas.microsoft.com/office/drawing/2014/main" id="{D56887B1-23F4-324F-9D7D-59B34B01A138}"/>
              </a:ext>
            </a:extLst>
          </p:cNvPr>
          <p:cNvSpPr/>
          <p:nvPr userDrawn="1"/>
        </p:nvSpPr>
        <p:spPr>
          <a:xfrm>
            <a:off x="5977129" y="2590908"/>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9" name="Title 1">
            <a:extLst>
              <a:ext uri="{FF2B5EF4-FFF2-40B4-BE49-F238E27FC236}">
                <a16:creationId xmlns:a16="http://schemas.microsoft.com/office/drawing/2014/main" id="{6C2BD267-34D5-A442-B4EC-EBE361FAB7C3}"/>
              </a:ext>
            </a:extLst>
          </p:cNvPr>
          <p:cNvSpPr>
            <a:spLocks noGrp="1"/>
          </p:cNvSpPr>
          <p:nvPr>
            <p:ph type="ctrTitle" hasCustomPrompt="1"/>
          </p:nvPr>
        </p:nvSpPr>
        <p:spPr>
          <a:xfrm>
            <a:off x="1620013" y="3097235"/>
            <a:ext cx="8951976" cy="1262461"/>
          </a:xfrm>
        </p:spPr>
        <p:txBody>
          <a:bodyPr anchor="ctr">
            <a:noAutofit/>
          </a:bodyPr>
          <a:lstStyle>
            <a:lvl1pPr algn="ctr">
              <a:lnSpc>
                <a:spcPct val="110000"/>
              </a:lnSpc>
              <a:defRPr sz="4200" b="0" i="0" kern="0" cap="none" spc="0" baseline="0">
                <a:solidFill>
                  <a:schemeClr val="bg1"/>
                </a:solidFill>
                <a:latin typeface="+mn-lt"/>
              </a:defRPr>
            </a:lvl1pPr>
          </a:lstStyle>
          <a:p>
            <a:r>
              <a:rPr lang="en-US" dirty="0"/>
              <a:t>In the space between </a:t>
            </a:r>
            <a:br>
              <a:rPr lang="en-US" dirty="0"/>
            </a:br>
            <a:r>
              <a:rPr lang="en-US" dirty="0"/>
              <a:t>next and now is how.</a:t>
            </a:r>
          </a:p>
        </p:txBody>
      </p:sp>
      <p:sp>
        <p:nvSpPr>
          <p:cNvPr id="10" name="Slide Number Placeholder 2">
            <a:extLst>
              <a:ext uri="{FF2B5EF4-FFF2-40B4-BE49-F238E27FC236}">
                <a16:creationId xmlns:a16="http://schemas.microsoft.com/office/drawing/2014/main" id="{62666AF1-1C0F-A44F-A024-D0C1A31AB933}"/>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90082308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ize — Black">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noChangeAspect="1"/>
          </p:cNvSpPr>
          <p:nvPr>
            <p:ph type="ctrTitle" hasCustomPrompt="1"/>
          </p:nvPr>
        </p:nvSpPr>
        <p:spPr>
          <a:xfrm>
            <a:off x="1346610" y="2759428"/>
            <a:ext cx="9495733" cy="1339145"/>
          </a:xfrm>
        </p:spPr>
        <p:txBody>
          <a:bodyPr anchor="ctr">
            <a:noAutofit/>
          </a:bodyPr>
          <a:lstStyle>
            <a:lvl1pPr algn="ctr">
              <a:lnSpc>
                <a:spcPct val="110000"/>
              </a:lnSpc>
              <a:defRPr sz="3400" b="0" i="0" kern="0" cap="none" spc="0" baseline="0">
                <a:solidFill>
                  <a:schemeClr val="bg1"/>
                </a:solidFill>
                <a:latin typeface="+mj-lt"/>
              </a:defRPr>
            </a:lvl1pPr>
          </a:lstStyle>
          <a:p>
            <a:r>
              <a:rPr lang="en-US" dirty="0"/>
              <a:t>Seize the space.</a:t>
            </a:r>
          </a:p>
        </p:txBody>
      </p:sp>
      <p:sp>
        <p:nvSpPr>
          <p:cNvPr id="11" name="Freeform 10">
            <a:extLst>
              <a:ext uri="{FF2B5EF4-FFF2-40B4-BE49-F238E27FC236}">
                <a16:creationId xmlns:a16="http://schemas.microsoft.com/office/drawing/2014/main" id="{C6389E81-2C51-C14F-8B21-C5B308E14B55}"/>
              </a:ext>
            </a:extLst>
          </p:cNvPr>
          <p:cNvSpPr>
            <a:spLocks noChangeAspect="1"/>
          </p:cNvSpPr>
          <p:nvPr userDrawn="1"/>
        </p:nvSpPr>
        <p:spPr>
          <a:xfrm>
            <a:off x="3694176" y="1028700"/>
            <a:ext cx="4800600" cy="4800600"/>
          </a:xfrm>
          <a:custGeom>
            <a:avLst/>
            <a:gdLst>
              <a:gd name="connsiteX0" fmla="*/ 2400300 w 4800600"/>
              <a:gd name="connsiteY0" fmla="*/ 264771 h 4800600"/>
              <a:gd name="connsiteX1" fmla="*/ 264770 w 4800600"/>
              <a:gd name="connsiteY1" fmla="*/ 2400301 h 4800600"/>
              <a:gd name="connsiteX2" fmla="*/ 2400300 w 4800600"/>
              <a:gd name="connsiteY2" fmla="*/ 4535831 h 4800600"/>
              <a:gd name="connsiteX3" fmla="*/ 4535830 w 4800600"/>
              <a:gd name="connsiteY3" fmla="*/ 2400301 h 4800600"/>
              <a:gd name="connsiteX4" fmla="*/ 2400300 w 4800600"/>
              <a:gd name="connsiteY4" fmla="*/ 264771 h 4800600"/>
              <a:gd name="connsiteX5" fmla="*/ 2400300 w 4800600"/>
              <a:gd name="connsiteY5" fmla="*/ 0 h 4800600"/>
              <a:gd name="connsiteX6" fmla="*/ 4800600 w 4800600"/>
              <a:gd name="connsiteY6" fmla="*/ 2400300 h 4800600"/>
              <a:gd name="connsiteX7" fmla="*/ 2400300 w 4800600"/>
              <a:gd name="connsiteY7" fmla="*/ 4800600 h 4800600"/>
              <a:gd name="connsiteX8" fmla="*/ 0 w 4800600"/>
              <a:gd name="connsiteY8" fmla="*/ 2400300 h 4800600"/>
              <a:gd name="connsiteX9" fmla="*/ 2400300 w 4800600"/>
              <a:gd name="connsiteY9" fmla="*/ 0 h 4800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00600" h="4800600">
                <a:moveTo>
                  <a:pt x="2400300" y="264771"/>
                </a:moveTo>
                <a:cubicBezTo>
                  <a:pt x="1220879" y="264771"/>
                  <a:pt x="264770" y="1220880"/>
                  <a:pt x="264770" y="2400301"/>
                </a:cubicBezTo>
                <a:cubicBezTo>
                  <a:pt x="264770" y="3579722"/>
                  <a:pt x="1220879" y="4535831"/>
                  <a:pt x="2400300" y="4535831"/>
                </a:cubicBezTo>
                <a:cubicBezTo>
                  <a:pt x="3579721" y="4535831"/>
                  <a:pt x="4535830" y="3579722"/>
                  <a:pt x="4535830" y="2400301"/>
                </a:cubicBezTo>
                <a:cubicBezTo>
                  <a:pt x="4535830" y="1220880"/>
                  <a:pt x="3579721" y="264771"/>
                  <a:pt x="2400300" y="264771"/>
                </a:cubicBezTo>
                <a:close/>
                <a:moveTo>
                  <a:pt x="2400300" y="0"/>
                </a:moveTo>
                <a:cubicBezTo>
                  <a:pt x="3725949" y="0"/>
                  <a:pt x="4800600" y="1074651"/>
                  <a:pt x="4800600" y="2400300"/>
                </a:cubicBezTo>
                <a:cubicBezTo>
                  <a:pt x="4800600" y="3725949"/>
                  <a:pt x="3725949" y="4800600"/>
                  <a:pt x="2400300" y="4800600"/>
                </a:cubicBezTo>
                <a:cubicBezTo>
                  <a:pt x="1074651" y="4800600"/>
                  <a:pt x="0" y="3725949"/>
                  <a:pt x="0" y="2400300"/>
                </a:cubicBezTo>
                <a:cubicBezTo>
                  <a:pt x="0" y="1074651"/>
                  <a:pt x="1074651" y="0"/>
                  <a:pt x="240030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2">
            <a:extLst>
              <a:ext uri="{FF2B5EF4-FFF2-40B4-BE49-F238E27FC236}">
                <a16:creationId xmlns:a16="http://schemas.microsoft.com/office/drawing/2014/main" id="{4147E1AE-A693-9A40-8B92-695D669D0E57}"/>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5560654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ize — Red">
    <p:bg>
      <p:bgPr>
        <a:solidFill>
          <a:schemeClr val="accent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D55E8A7-ED80-634F-BCE7-6FD79EFF5EC9}"/>
              </a:ext>
            </a:extLst>
          </p:cNvPr>
          <p:cNvSpPr>
            <a:spLocks noGrp="1" noChangeAspect="1"/>
          </p:cNvSpPr>
          <p:nvPr>
            <p:ph type="ctrTitle" hasCustomPrompt="1"/>
          </p:nvPr>
        </p:nvSpPr>
        <p:spPr>
          <a:xfrm>
            <a:off x="1346610" y="2759428"/>
            <a:ext cx="9495733" cy="1339145"/>
          </a:xfrm>
        </p:spPr>
        <p:txBody>
          <a:bodyPr anchor="ctr">
            <a:noAutofit/>
          </a:bodyPr>
          <a:lstStyle>
            <a:lvl1pPr algn="ctr">
              <a:lnSpc>
                <a:spcPct val="110000"/>
              </a:lnSpc>
              <a:defRPr sz="3400" b="0" i="0" kern="0" cap="none" spc="0" baseline="0">
                <a:solidFill>
                  <a:schemeClr val="bg1"/>
                </a:solidFill>
                <a:latin typeface="+mj-lt"/>
              </a:defRPr>
            </a:lvl1pPr>
          </a:lstStyle>
          <a:p>
            <a:r>
              <a:rPr lang="en-US" dirty="0"/>
              <a:t>Seize the space.</a:t>
            </a:r>
          </a:p>
        </p:txBody>
      </p:sp>
      <p:sp>
        <p:nvSpPr>
          <p:cNvPr id="6" name="Freeform 5">
            <a:extLst>
              <a:ext uri="{FF2B5EF4-FFF2-40B4-BE49-F238E27FC236}">
                <a16:creationId xmlns:a16="http://schemas.microsoft.com/office/drawing/2014/main" id="{71B4AFE0-C008-4B4C-8903-D42B405C01B7}"/>
              </a:ext>
            </a:extLst>
          </p:cNvPr>
          <p:cNvSpPr>
            <a:spLocks noChangeAspect="1"/>
          </p:cNvSpPr>
          <p:nvPr userDrawn="1"/>
        </p:nvSpPr>
        <p:spPr>
          <a:xfrm>
            <a:off x="3694176" y="1028700"/>
            <a:ext cx="4800600" cy="4800600"/>
          </a:xfrm>
          <a:custGeom>
            <a:avLst/>
            <a:gdLst>
              <a:gd name="connsiteX0" fmla="*/ 2400300 w 4800600"/>
              <a:gd name="connsiteY0" fmla="*/ 264771 h 4800600"/>
              <a:gd name="connsiteX1" fmla="*/ 264770 w 4800600"/>
              <a:gd name="connsiteY1" fmla="*/ 2400301 h 4800600"/>
              <a:gd name="connsiteX2" fmla="*/ 2400300 w 4800600"/>
              <a:gd name="connsiteY2" fmla="*/ 4535831 h 4800600"/>
              <a:gd name="connsiteX3" fmla="*/ 4535830 w 4800600"/>
              <a:gd name="connsiteY3" fmla="*/ 2400301 h 4800600"/>
              <a:gd name="connsiteX4" fmla="*/ 2400300 w 4800600"/>
              <a:gd name="connsiteY4" fmla="*/ 264771 h 4800600"/>
              <a:gd name="connsiteX5" fmla="*/ 2400300 w 4800600"/>
              <a:gd name="connsiteY5" fmla="*/ 0 h 4800600"/>
              <a:gd name="connsiteX6" fmla="*/ 4800600 w 4800600"/>
              <a:gd name="connsiteY6" fmla="*/ 2400300 h 4800600"/>
              <a:gd name="connsiteX7" fmla="*/ 2400300 w 4800600"/>
              <a:gd name="connsiteY7" fmla="*/ 4800600 h 4800600"/>
              <a:gd name="connsiteX8" fmla="*/ 0 w 4800600"/>
              <a:gd name="connsiteY8" fmla="*/ 2400300 h 4800600"/>
              <a:gd name="connsiteX9" fmla="*/ 2400300 w 4800600"/>
              <a:gd name="connsiteY9" fmla="*/ 0 h 4800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00600" h="4800600">
                <a:moveTo>
                  <a:pt x="2400300" y="264771"/>
                </a:moveTo>
                <a:cubicBezTo>
                  <a:pt x="1220879" y="264771"/>
                  <a:pt x="264770" y="1220880"/>
                  <a:pt x="264770" y="2400301"/>
                </a:cubicBezTo>
                <a:cubicBezTo>
                  <a:pt x="264770" y="3579722"/>
                  <a:pt x="1220879" y="4535831"/>
                  <a:pt x="2400300" y="4535831"/>
                </a:cubicBezTo>
                <a:cubicBezTo>
                  <a:pt x="3579721" y="4535831"/>
                  <a:pt x="4535830" y="3579722"/>
                  <a:pt x="4535830" y="2400301"/>
                </a:cubicBezTo>
                <a:cubicBezTo>
                  <a:pt x="4535830" y="1220880"/>
                  <a:pt x="3579721" y="264771"/>
                  <a:pt x="2400300" y="264771"/>
                </a:cubicBezTo>
                <a:close/>
                <a:moveTo>
                  <a:pt x="2400300" y="0"/>
                </a:moveTo>
                <a:cubicBezTo>
                  <a:pt x="3725949" y="0"/>
                  <a:pt x="4800600" y="1074651"/>
                  <a:pt x="4800600" y="2400300"/>
                </a:cubicBezTo>
                <a:cubicBezTo>
                  <a:pt x="4800600" y="3725949"/>
                  <a:pt x="3725949" y="4800600"/>
                  <a:pt x="2400300" y="4800600"/>
                </a:cubicBezTo>
                <a:cubicBezTo>
                  <a:pt x="1074651" y="4800600"/>
                  <a:pt x="0" y="3725949"/>
                  <a:pt x="0" y="2400300"/>
                </a:cubicBezTo>
                <a:cubicBezTo>
                  <a:pt x="0" y="1074651"/>
                  <a:pt x="1074651" y="0"/>
                  <a:pt x="2400300"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2">
            <a:extLst>
              <a:ext uri="{FF2B5EF4-FFF2-40B4-BE49-F238E27FC236}">
                <a16:creationId xmlns:a16="http://schemas.microsoft.com/office/drawing/2014/main" id="{EA5B2305-FC8A-6D46-AC6D-80FE94FCD99D}"/>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92707876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ize — Blue">
    <p:bg>
      <p:bgPr>
        <a:solidFill>
          <a:schemeClr val="accent2"/>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3486CF9-4F12-DA4B-A735-7BCB0CE8AE35}"/>
              </a:ext>
            </a:extLst>
          </p:cNvPr>
          <p:cNvSpPr>
            <a:spLocks noGrp="1" noChangeAspect="1"/>
          </p:cNvSpPr>
          <p:nvPr>
            <p:ph type="ctrTitle" hasCustomPrompt="1"/>
          </p:nvPr>
        </p:nvSpPr>
        <p:spPr>
          <a:xfrm>
            <a:off x="1346610" y="2759428"/>
            <a:ext cx="9495733" cy="1339145"/>
          </a:xfrm>
        </p:spPr>
        <p:txBody>
          <a:bodyPr anchor="ctr">
            <a:noAutofit/>
          </a:bodyPr>
          <a:lstStyle>
            <a:lvl1pPr algn="ctr">
              <a:lnSpc>
                <a:spcPct val="110000"/>
              </a:lnSpc>
              <a:defRPr sz="3400" b="0" i="0" kern="0" cap="none" spc="0" baseline="0">
                <a:solidFill>
                  <a:schemeClr val="bg1"/>
                </a:solidFill>
                <a:latin typeface="+mj-lt"/>
              </a:defRPr>
            </a:lvl1pPr>
          </a:lstStyle>
          <a:p>
            <a:r>
              <a:rPr lang="en-US" dirty="0"/>
              <a:t>Seize the space.</a:t>
            </a:r>
          </a:p>
        </p:txBody>
      </p:sp>
      <p:sp>
        <p:nvSpPr>
          <p:cNvPr id="6" name="Freeform 5">
            <a:extLst>
              <a:ext uri="{FF2B5EF4-FFF2-40B4-BE49-F238E27FC236}">
                <a16:creationId xmlns:a16="http://schemas.microsoft.com/office/drawing/2014/main" id="{85E69C55-8194-F349-926F-B9764AEFE053}"/>
              </a:ext>
            </a:extLst>
          </p:cNvPr>
          <p:cNvSpPr>
            <a:spLocks noChangeAspect="1"/>
          </p:cNvSpPr>
          <p:nvPr userDrawn="1"/>
        </p:nvSpPr>
        <p:spPr>
          <a:xfrm>
            <a:off x="3694176" y="1028700"/>
            <a:ext cx="4800600" cy="4800600"/>
          </a:xfrm>
          <a:custGeom>
            <a:avLst/>
            <a:gdLst>
              <a:gd name="connsiteX0" fmla="*/ 2400300 w 4800600"/>
              <a:gd name="connsiteY0" fmla="*/ 264771 h 4800600"/>
              <a:gd name="connsiteX1" fmla="*/ 264770 w 4800600"/>
              <a:gd name="connsiteY1" fmla="*/ 2400301 h 4800600"/>
              <a:gd name="connsiteX2" fmla="*/ 2400300 w 4800600"/>
              <a:gd name="connsiteY2" fmla="*/ 4535831 h 4800600"/>
              <a:gd name="connsiteX3" fmla="*/ 4535830 w 4800600"/>
              <a:gd name="connsiteY3" fmla="*/ 2400301 h 4800600"/>
              <a:gd name="connsiteX4" fmla="*/ 2400300 w 4800600"/>
              <a:gd name="connsiteY4" fmla="*/ 264771 h 4800600"/>
              <a:gd name="connsiteX5" fmla="*/ 2400300 w 4800600"/>
              <a:gd name="connsiteY5" fmla="*/ 0 h 4800600"/>
              <a:gd name="connsiteX6" fmla="*/ 4800600 w 4800600"/>
              <a:gd name="connsiteY6" fmla="*/ 2400300 h 4800600"/>
              <a:gd name="connsiteX7" fmla="*/ 2400300 w 4800600"/>
              <a:gd name="connsiteY7" fmla="*/ 4800600 h 4800600"/>
              <a:gd name="connsiteX8" fmla="*/ 0 w 4800600"/>
              <a:gd name="connsiteY8" fmla="*/ 2400300 h 4800600"/>
              <a:gd name="connsiteX9" fmla="*/ 2400300 w 4800600"/>
              <a:gd name="connsiteY9" fmla="*/ 0 h 4800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00600" h="4800600">
                <a:moveTo>
                  <a:pt x="2400300" y="264771"/>
                </a:moveTo>
                <a:cubicBezTo>
                  <a:pt x="1220879" y="264771"/>
                  <a:pt x="264770" y="1220880"/>
                  <a:pt x="264770" y="2400301"/>
                </a:cubicBezTo>
                <a:cubicBezTo>
                  <a:pt x="264770" y="3579722"/>
                  <a:pt x="1220879" y="4535831"/>
                  <a:pt x="2400300" y="4535831"/>
                </a:cubicBezTo>
                <a:cubicBezTo>
                  <a:pt x="3579721" y="4535831"/>
                  <a:pt x="4535830" y="3579722"/>
                  <a:pt x="4535830" y="2400301"/>
                </a:cubicBezTo>
                <a:cubicBezTo>
                  <a:pt x="4535830" y="1220880"/>
                  <a:pt x="3579721" y="264771"/>
                  <a:pt x="2400300" y="264771"/>
                </a:cubicBezTo>
                <a:close/>
                <a:moveTo>
                  <a:pt x="2400300" y="0"/>
                </a:moveTo>
                <a:cubicBezTo>
                  <a:pt x="3725949" y="0"/>
                  <a:pt x="4800600" y="1074651"/>
                  <a:pt x="4800600" y="2400300"/>
                </a:cubicBezTo>
                <a:cubicBezTo>
                  <a:pt x="4800600" y="3725949"/>
                  <a:pt x="3725949" y="4800600"/>
                  <a:pt x="2400300" y="4800600"/>
                </a:cubicBezTo>
                <a:cubicBezTo>
                  <a:pt x="1074651" y="4800600"/>
                  <a:pt x="0" y="3725949"/>
                  <a:pt x="0" y="2400300"/>
                </a:cubicBezTo>
                <a:cubicBezTo>
                  <a:pt x="0" y="1074651"/>
                  <a:pt x="1074651" y="0"/>
                  <a:pt x="2400300"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2">
            <a:extLst>
              <a:ext uri="{FF2B5EF4-FFF2-40B4-BE49-F238E27FC236}">
                <a16:creationId xmlns:a16="http://schemas.microsoft.com/office/drawing/2014/main" id="{6942612F-F6E9-F645-8FA9-065EB32F012C}"/>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79647654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One Column: Image Right Option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2404872" cy="704088"/>
          </a:xfrm>
        </p:spPr>
        <p:txBody>
          <a:bodyPr anchor="t" anchorCtr="0"/>
          <a:lstStyle>
            <a:lvl1pPr>
              <a:defRPr sz="2300" b="0" i="0">
                <a:latin typeface="Futura Next Medium" panose="020B0602020204020303" pitchFamily="34" charset="77"/>
              </a:defRPr>
            </a:lvl1pPr>
          </a:lstStyle>
          <a:p>
            <a:r>
              <a:rPr lang="en-US" dirty="0"/>
              <a:t>Long title </a:t>
            </a:r>
            <a:br>
              <a:rPr lang="en-US" dirty="0"/>
            </a:br>
            <a:r>
              <a:rPr lang="en-US" dirty="0"/>
              <a:t>sentence case</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1733006"/>
            <a:ext cx="2404872" cy="4439194"/>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a:p>
            <a:pPr lvl="0"/>
            <a:endParaRPr lang="en-US" dirty="0"/>
          </a:p>
          <a:p>
            <a:pPr lvl="0"/>
            <a:r>
              <a:rPr lang="en-US" dirty="0"/>
              <a:t>It has survived not only five centuries, but also the leap into electronic typesetting, remaining essentially unchanged.</a:t>
            </a:r>
          </a:p>
        </p:txBody>
      </p:sp>
      <p:sp>
        <p:nvSpPr>
          <p:cNvPr id="10" name="Picture Placeholder 4">
            <a:extLst>
              <a:ext uri="{FF2B5EF4-FFF2-40B4-BE49-F238E27FC236}">
                <a16:creationId xmlns:a16="http://schemas.microsoft.com/office/drawing/2014/main" id="{A98CC79F-1E95-8541-8034-F5FAD9638258}"/>
              </a:ext>
            </a:extLst>
          </p:cNvPr>
          <p:cNvSpPr>
            <a:spLocks noGrp="1"/>
          </p:cNvSpPr>
          <p:nvPr>
            <p:ph type="pic" sz="quarter" idx="11" hasCustomPrompt="1"/>
          </p:nvPr>
        </p:nvSpPr>
        <p:spPr>
          <a:xfrm>
            <a:off x="3486480" y="0"/>
            <a:ext cx="8705520" cy="6858000"/>
          </a:xfrm>
          <a:custGeom>
            <a:avLst/>
            <a:gdLst>
              <a:gd name="connsiteX0" fmla="*/ 603030 w 8705520"/>
              <a:gd name="connsiteY0" fmla="*/ 0 h 6858000"/>
              <a:gd name="connsiteX1" fmla="*/ 8705520 w 8705520"/>
              <a:gd name="connsiteY1" fmla="*/ 0 h 6858000"/>
              <a:gd name="connsiteX2" fmla="*/ 8705520 w 8705520"/>
              <a:gd name="connsiteY2" fmla="*/ 6858000 h 6858000"/>
              <a:gd name="connsiteX3" fmla="*/ 603028 w 8705520"/>
              <a:gd name="connsiteY3" fmla="*/ 6858000 h 6858000"/>
              <a:gd name="connsiteX4" fmla="*/ 449946 w 8705520"/>
              <a:gd name="connsiteY4" fmla="*/ 6405514 h 6858000"/>
              <a:gd name="connsiteX5" fmla="*/ 0 w 8705520"/>
              <a:gd name="connsiteY5" fmla="*/ 3429002 h 6858000"/>
              <a:gd name="connsiteX6" fmla="*/ 449944 w 8705520"/>
              <a:gd name="connsiteY6" fmla="*/ 45248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520" h="6858000">
                <a:moveTo>
                  <a:pt x="603030" y="0"/>
                </a:moveTo>
                <a:lnTo>
                  <a:pt x="8705520" y="0"/>
                </a:lnTo>
                <a:lnTo>
                  <a:pt x="8705520" y="6858000"/>
                </a:lnTo>
                <a:lnTo>
                  <a:pt x="603028" y="6858000"/>
                </a:lnTo>
                <a:lnTo>
                  <a:pt x="449946" y="6405514"/>
                </a:lnTo>
                <a:cubicBezTo>
                  <a:pt x="157528" y="5465236"/>
                  <a:pt x="0" y="4465518"/>
                  <a:pt x="0" y="3429002"/>
                </a:cubicBezTo>
                <a:cubicBezTo>
                  <a:pt x="0" y="2392486"/>
                  <a:pt x="157528" y="1392768"/>
                  <a:pt x="449944" y="452488"/>
                </a:cubicBezTo>
                <a:close/>
              </a:path>
            </a:pathLst>
          </a:custGeom>
          <a:solidFill>
            <a:schemeClr val="accent6">
              <a:lumMod val="60000"/>
              <a:lumOff val="40000"/>
            </a:schemeClr>
          </a:solidFill>
        </p:spPr>
        <p:txBody>
          <a:bodyPr wrap="square" tIns="0" bIns="640080" anchor="ctr" anchorCtr="0">
            <a:noAutofit/>
          </a:bodyPr>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3" name="Slide Number Placeholder 2">
            <a:extLst>
              <a:ext uri="{FF2B5EF4-FFF2-40B4-BE49-F238E27FC236}">
                <a16:creationId xmlns:a16="http://schemas.microsoft.com/office/drawing/2014/main" id="{81AF3099-DFCB-6645-89E4-159BC12332AB}"/>
              </a:ext>
            </a:extLst>
          </p:cNvPr>
          <p:cNvSpPr>
            <a:spLocks noGrp="1"/>
          </p:cNvSpPr>
          <p:nvPr>
            <p:ph type="sldNum" sz="quarter" idx="12"/>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6562062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ne Column: Image Right Option 2">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22B65A8A-CD2C-654B-AFC8-42A98B91C012}"/>
              </a:ext>
            </a:extLst>
          </p:cNvPr>
          <p:cNvSpPr>
            <a:spLocks noGrp="1"/>
          </p:cNvSpPr>
          <p:nvPr>
            <p:ph type="pic" sz="quarter" idx="12" hasCustomPrompt="1"/>
          </p:nvPr>
        </p:nvSpPr>
        <p:spPr>
          <a:xfrm>
            <a:off x="3113436" y="0"/>
            <a:ext cx="9078564" cy="6858000"/>
          </a:xfrm>
          <a:custGeom>
            <a:avLst/>
            <a:gdLst>
              <a:gd name="connsiteX0" fmla="*/ 462 w 9078564"/>
              <a:gd name="connsiteY0" fmla="*/ 0 h 6858000"/>
              <a:gd name="connsiteX1" fmla="*/ 9078564 w 9078564"/>
              <a:gd name="connsiteY1" fmla="*/ 0 h 6858000"/>
              <a:gd name="connsiteX2" fmla="*/ 9078564 w 9078564"/>
              <a:gd name="connsiteY2" fmla="*/ 6858000 h 6858000"/>
              <a:gd name="connsiteX3" fmla="*/ 2667002 w 9078564"/>
              <a:gd name="connsiteY3" fmla="*/ 6858000 h 6858000"/>
              <a:gd name="connsiteX4" fmla="*/ 2626056 w 9078564"/>
              <a:gd name="connsiteY4" fmla="*/ 6815054 h 6858000"/>
              <a:gd name="connsiteX5" fmla="*/ 0 w 9078564"/>
              <a:gd name="connsiteY5" fmla="*/ 1828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078564" h="6858000">
                <a:moveTo>
                  <a:pt x="462" y="0"/>
                </a:moveTo>
                <a:lnTo>
                  <a:pt x="9078564" y="0"/>
                </a:lnTo>
                <a:lnTo>
                  <a:pt x="9078564" y="6858000"/>
                </a:lnTo>
                <a:lnTo>
                  <a:pt x="2667002" y="6858000"/>
                </a:lnTo>
                <a:lnTo>
                  <a:pt x="2626056" y="6815054"/>
                </a:lnTo>
                <a:cubicBezTo>
                  <a:pt x="994442" y="5019904"/>
                  <a:pt x="0" y="2635226"/>
                  <a:pt x="0" y="18288"/>
                </a:cubicBezTo>
                <a:close/>
              </a:path>
            </a:pathLst>
          </a:custGeom>
          <a:solidFill>
            <a:schemeClr val="accent6">
              <a:lumMod val="60000"/>
              <a:lumOff val="40000"/>
            </a:schemeClr>
          </a:solidFill>
        </p:spPr>
        <p:txBody>
          <a:bodyPr wrap="square" tIns="0" bIns="640080" anchor="ctr" anchorCtr="0">
            <a:noAutofit/>
          </a:bodyPr>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3355848"/>
            <a:ext cx="2404872" cy="704088"/>
          </a:xfrm>
        </p:spPr>
        <p:txBody>
          <a:bodyPr anchor="t" anchorCtr="0"/>
          <a:lstStyle>
            <a:lvl1pPr>
              <a:defRPr sz="2300" b="0" i="0">
                <a:latin typeface="Futura Next Medium" panose="020B0602020204020303" pitchFamily="34" charset="77"/>
              </a:defRPr>
            </a:lvl1pPr>
          </a:lstStyle>
          <a:p>
            <a:r>
              <a:rPr lang="en-US" dirty="0"/>
              <a:t>Long title </a:t>
            </a:r>
            <a:br>
              <a:rPr lang="en-US" dirty="0"/>
            </a:br>
            <a:r>
              <a:rPr lang="en-US" dirty="0"/>
              <a:t>sentence case</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4403054"/>
            <a:ext cx="2404872" cy="1771676"/>
          </a:xfrm>
        </p:spPr>
        <p:txBody>
          <a:bodyPr>
            <a:noAutofit/>
          </a:bodyPr>
          <a:lstStyle>
            <a:lvl1pPr>
              <a:defRPr/>
            </a:lvl1pPr>
          </a:lstStyle>
          <a:p>
            <a:pPr lvl="0"/>
            <a:r>
              <a:rPr lang="en-US" dirty="0"/>
              <a:t>Lorem Ipsum is simply dummy text of the printing and typesetting industry. Lorem Ipsum has been the industry's standard dummy text ever since the 1500s.</a:t>
            </a:r>
          </a:p>
        </p:txBody>
      </p:sp>
      <p:sp>
        <p:nvSpPr>
          <p:cNvPr id="3" name="Slide Number Placeholder 2">
            <a:extLst>
              <a:ext uri="{FF2B5EF4-FFF2-40B4-BE49-F238E27FC236}">
                <a16:creationId xmlns:a16="http://schemas.microsoft.com/office/drawing/2014/main" id="{18133FC2-193D-634C-833D-4A9C30650180}"/>
              </a:ext>
            </a:extLst>
          </p:cNvPr>
          <p:cNvSpPr>
            <a:spLocks noGrp="1"/>
          </p:cNvSpPr>
          <p:nvPr>
            <p:ph type="sldNum" sz="quarter" idx="13"/>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1415476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One Column: Full Image">
    <p:spTree>
      <p:nvGrpSpPr>
        <p:cNvPr id="1" name=""/>
        <p:cNvGrpSpPr/>
        <p:nvPr/>
      </p:nvGrpSpPr>
      <p:grpSpPr>
        <a:xfrm>
          <a:off x="0" y="0"/>
          <a:ext cx="0" cy="0"/>
          <a:chOff x="0" y="0"/>
          <a:chExt cx="0" cy="0"/>
        </a:xfrm>
      </p:grpSpPr>
      <p:sp>
        <p:nvSpPr>
          <p:cNvPr id="5" name="Picture Placeholder 14">
            <a:extLst>
              <a:ext uri="{FF2B5EF4-FFF2-40B4-BE49-F238E27FC236}">
                <a16:creationId xmlns:a16="http://schemas.microsoft.com/office/drawing/2014/main" id="{9E1FF214-90D7-E24E-922F-0ED2770E7BE5}"/>
              </a:ext>
            </a:extLst>
          </p:cNvPr>
          <p:cNvSpPr>
            <a:spLocks noGrp="1"/>
          </p:cNvSpPr>
          <p:nvPr>
            <p:ph type="pic" sz="quarter" idx="11" hasCustomPrompt="1"/>
          </p:nvPr>
        </p:nvSpPr>
        <p:spPr>
          <a:xfrm>
            <a:off x="3048" y="0"/>
            <a:ext cx="12188952" cy="6858000"/>
          </a:xfrm>
          <a:solidFill>
            <a:schemeClr val="accent6">
              <a:lumMod val="60000"/>
              <a:lumOff val="40000"/>
            </a:schemeClr>
          </a:solidFill>
        </p:spPr>
        <p:txBody>
          <a:bodyPr tIns="0" bIns="64008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2404872" cy="704088"/>
          </a:xfrm>
        </p:spPr>
        <p:txBody>
          <a:bodyPr anchor="t" anchorCtr="0"/>
          <a:lstStyle>
            <a:lvl1pPr>
              <a:defRPr sz="2300" b="0" i="0">
                <a:latin typeface="Futura Next Medium" panose="020B0602020204020303" pitchFamily="34" charset="77"/>
              </a:defRPr>
            </a:lvl1pPr>
          </a:lstStyle>
          <a:p>
            <a:r>
              <a:rPr lang="en-US" dirty="0"/>
              <a:t>Long title </a:t>
            </a:r>
            <a:br>
              <a:rPr lang="en-US" dirty="0"/>
            </a:br>
            <a:r>
              <a:rPr lang="en-US" dirty="0"/>
              <a:t>sentence case</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1733006"/>
            <a:ext cx="2404872" cy="4439194"/>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a:p>
            <a:pPr lvl="0"/>
            <a:endParaRPr lang="en-US" dirty="0"/>
          </a:p>
          <a:p>
            <a:pPr lvl="0"/>
            <a:r>
              <a:rPr lang="en-US" dirty="0"/>
              <a:t>It has survived not only five centuries, but also the leap into electronic typesetting, remaining essentially unchanged.</a:t>
            </a:r>
          </a:p>
        </p:txBody>
      </p:sp>
      <p:sp>
        <p:nvSpPr>
          <p:cNvPr id="3" name="Slide Number Placeholder 2">
            <a:extLst>
              <a:ext uri="{FF2B5EF4-FFF2-40B4-BE49-F238E27FC236}">
                <a16:creationId xmlns:a16="http://schemas.microsoft.com/office/drawing/2014/main" id="{7174584E-B4DF-7D42-8B27-EE3368B4BFA4}"/>
              </a:ext>
            </a:extLst>
          </p:cNvPr>
          <p:cNvSpPr>
            <a:spLocks noGrp="1"/>
          </p:cNvSpPr>
          <p:nvPr>
            <p:ph type="sldNum" sz="quarter" idx="12"/>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53000295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One Column: Image Left">
    <p:spTree>
      <p:nvGrpSpPr>
        <p:cNvPr id="1" name=""/>
        <p:cNvGrpSpPr/>
        <p:nvPr/>
      </p:nvGrpSpPr>
      <p:grpSpPr>
        <a:xfrm>
          <a:off x="0" y="0"/>
          <a:ext cx="0" cy="0"/>
          <a:chOff x="0" y="0"/>
          <a:chExt cx="0" cy="0"/>
        </a:xfrm>
      </p:grpSpPr>
      <p:sp>
        <p:nvSpPr>
          <p:cNvPr id="6" name="Picture Placeholder 14">
            <a:extLst>
              <a:ext uri="{FF2B5EF4-FFF2-40B4-BE49-F238E27FC236}">
                <a16:creationId xmlns:a16="http://schemas.microsoft.com/office/drawing/2014/main" id="{92B909D7-76AD-6249-82AB-076A08868847}"/>
              </a:ext>
            </a:extLst>
          </p:cNvPr>
          <p:cNvSpPr>
            <a:spLocks noGrp="1"/>
          </p:cNvSpPr>
          <p:nvPr>
            <p:ph type="pic" sz="quarter" idx="11" hasCustomPrompt="1"/>
          </p:nvPr>
        </p:nvSpPr>
        <p:spPr>
          <a:xfrm>
            <a:off x="0" y="0"/>
            <a:ext cx="5907024" cy="6858000"/>
          </a:xfrm>
          <a:prstGeom prst="rect">
            <a:avLst/>
          </a:prstGeom>
          <a:solidFill>
            <a:schemeClr val="accent6">
              <a:lumMod val="60000"/>
              <a:lumOff val="40000"/>
            </a:schemeClr>
          </a:solidFill>
        </p:spPr>
        <p:txBody>
          <a:bodyPr tIns="640080" bIns="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281928" y="886968"/>
            <a:ext cx="5221224" cy="1141659"/>
          </a:xfrm>
        </p:spPr>
        <p:txBody>
          <a:bodyPr anchor="t" anchorCtr="0">
            <a:spAutoFit/>
          </a:bodyPr>
          <a:lstStyle>
            <a:lvl1pPr>
              <a:lnSpc>
                <a:spcPct val="110000"/>
              </a:lnSpc>
              <a:defRPr sz="2300" b="0" i="0">
                <a:latin typeface="Futura Next Medium" panose="020B0602020204020303" pitchFamily="34" charset="77"/>
              </a:defRPr>
            </a:lvl1pPr>
          </a:lstStyle>
          <a:p>
            <a:r>
              <a:rPr lang="en-US" dirty="0"/>
              <a:t>Long title sentence case, Lorem Ipsum has been the industry’s standard dummy text ever since the 1500s.</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281928" y="2371745"/>
            <a:ext cx="5221224" cy="3599287"/>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a:p>
            <a:pPr lvl="0"/>
            <a:endParaRPr lang="en-US" dirty="0"/>
          </a:p>
          <a:p>
            <a:pPr lvl="0"/>
            <a:r>
              <a:rPr lang="en-US" dirty="0"/>
              <a:t>It has survived not only five centuries, but also the leap into electronic typesetting, remaining essentially unchanged. It was </a:t>
            </a:r>
            <a:r>
              <a:rPr lang="en-US" dirty="0" err="1"/>
              <a:t>popularised</a:t>
            </a:r>
            <a:r>
              <a:rPr lang="en-US" dirty="0"/>
              <a:t> in the 1960s with the release of </a:t>
            </a:r>
            <a:r>
              <a:rPr lang="en-US" dirty="0" err="1"/>
              <a:t>Letraset</a:t>
            </a:r>
            <a:r>
              <a:rPr lang="en-US" dirty="0"/>
              <a:t> sheets containing Lorem Ipsum passages, and more recently with desktop publishing software like Aldus PageMaker including versions of Lorem Ipsum.</a:t>
            </a:r>
          </a:p>
        </p:txBody>
      </p:sp>
      <p:sp>
        <p:nvSpPr>
          <p:cNvPr id="3" name="Slide Number Placeholder 2">
            <a:extLst>
              <a:ext uri="{FF2B5EF4-FFF2-40B4-BE49-F238E27FC236}">
                <a16:creationId xmlns:a16="http://schemas.microsoft.com/office/drawing/2014/main" id="{5FEEA9D0-189E-BF4C-9957-81A666F79FEB}"/>
              </a:ext>
            </a:extLst>
          </p:cNvPr>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9206727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743200"/>
            <a:ext cx="8951976" cy="1280160"/>
          </a:xfrm>
        </p:spPr>
        <p:txBody>
          <a:bodyPr anchor="ctr" anchorCtr="0">
            <a:noAutofit/>
          </a:bodyPr>
          <a:lstStyle>
            <a:lvl1pPr algn="l">
              <a:lnSpc>
                <a:spcPct val="97000"/>
              </a:lnSpc>
              <a:defRPr sz="4300" b="0" i="0">
                <a:solidFill>
                  <a:schemeClr val="bg1"/>
                </a:solidFill>
                <a:latin typeface="Futura Next Book" panose="020B0502020204020303" pitchFamily="34" charset="77"/>
              </a:defRPr>
            </a:lvl1pPr>
          </a:lstStyle>
          <a:p>
            <a:r>
              <a:rPr lang="en-US" dirty="0"/>
              <a:t>Title of the presentation</a:t>
            </a:r>
            <a:br>
              <a:rPr lang="en-US" dirty="0"/>
            </a:br>
            <a:r>
              <a:rPr lang="en-US" dirty="0"/>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658368"/>
            <a:ext cx="8951976" cy="155448"/>
          </a:xfrm>
        </p:spPr>
        <p:txBody>
          <a:bodyPr anchor="ctr" anchorCtr="0">
            <a:noAutofit/>
          </a:bodyPr>
          <a:lstStyle>
            <a:lvl1pPr marL="0" indent="0" algn="l">
              <a:lnSpc>
                <a:spcPct val="100000"/>
              </a:lnSpc>
              <a:buNone/>
              <a:defRPr sz="9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sp>
        <p:nvSpPr>
          <p:cNvPr id="4" name="Slide Number Placeholder 3">
            <a:extLst>
              <a:ext uri="{FF2B5EF4-FFF2-40B4-BE49-F238E27FC236}">
                <a16:creationId xmlns:a16="http://schemas.microsoft.com/office/drawing/2014/main" id="{879F0978-C717-A14F-A261-571244E08F4C}"/>
              </a:ext>
            </a:extLst>
          </p:cNvPr>
          <p:cNvSpPr>
            <a:spLocks noGrp="1"/>
          </p:cNvSpPr>
          <p:nvPr>
            <p:ph type="sldNum" sz="quarter" idx="10"/>
          </p:nvPr>
        </p:nvSpPr>
        <p:spPr/>
        <p:txBody>
          <a:bodyPr/>
          <a:lstStyle>
            <a:lvl1pPr>
              <a:defRPr>
                <a:solidFill>
                  <a:schemeClr val="tx1"/>
                </a:solidFill>
              </a:defRPr>
            </a:lvl1pPr>
          </a:lstStyle>
          <a:p>
            <a:fld id="{58B792A5-9BAE-6942-BFE1-9FCDB51EA51E}" type="slidenum">
              <a:rPr lang="en-US" smtClean="0"/>
              <a:pPr/>
              <a:t>‹#›</a:t>
            </a:fld>
            <a:endParaRPr lang="en-US" dirty="0"/>
          </a:p>
        </p:txBody>
      </p:sp>
      <p:pic>
        <p:nvPicPr>
          <p:cNvPr id="7" name="Picture 6">
            <a:extLst>
              <a:ext uri="{FF2B5EF4-FFF2-40B4-BE49-F238E27FC236}">
                <a16:creationId xmlns:a16="http://schemas.microsoft.com/office/drawing/2014/main" id="{CDC32020-32CD-184C-8C27-BDD180D62E0C}"/>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221756175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Half circle image: Image Lef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FEEA9D0-189E-BF4C-9957-81A666F79FEB}"/>
              </a:ext>
            </a:extLst>
          </p:cNvPr>
          <p:cNvSpPr>
            <a:spLocks noGrp="1"/>
          </p:cNvSpPr>
          <p:nvPr>
            <p:ph type="sldNum" sz="quarter" idx="12"/>
          </p:nvPr>
        </p:nvSpPr>
        <p:spPr/>
        <p:txBody>
          <a:bodyPr/>
          <a:lstStyle/>
          <a:p>
            <a:fld id="{58B792A5-9BAE-6942-BFE1-9FCDB51EA51E}" type="slidenum">
              <a:rPr lang="en-US" smtClean="0"/>
              <a:pPr/>
              <a:t>‹#›</a:t>
            </a:fld>
            <a:endParaRPr lang="en-US" dirty="0"/>
          </a:p>
        </p:txBody>
      </p:sp>
      <p:sp>
        <p:nvSpPr>
          <p:cNvPr id="15" name="Picture Placeholder 14">
            <a:extLst>
              <a:ext uri="{FF2B5EF4-FFF2-40B4-BE49-F238E27FC236}">
                <a16:creationId xmlns:a16="http://schemas.microsoft.com/office/drawing/2014/main" id="{7AFD2F91-B811-6843-97ED-4D5DEAF431EC}"/>
              </a:ext>
            </a:extLst>
          </p:cNvPr>
          <p:cNvSpPr>
            <a:spLocks noGrp="1"/>
          </p:cNvSpPr>
          <p:nvPr>
            <p:ph type="pic" sz="quarter" idx="17" hasCustomPrompt="1"/>
          </p:nvPr>
        </p:nvSpPr>
        <p:spPr>
          <a:xfrm>
            <a:off x="0" y="0"/>
            <a:ext cx="5910073" cy="6858000"/>
          </a:xfrm>
          <a:custGeom>
            <a:avLst/>
            <a:gdLst>
              <a:gd name="connsiteX0" fmla="*/ 0 w 5910073"/>
              <a:gd name="connsiteY0" fmla="*/ 0 h 6858000"/>
              <a:gd name="connsiteX1" fmla="*/ 5405049 w 5910073"/>
              <a:gd name="connsiteY1" fmla="*/ 0 h 6858000"/>
              <a:gd name="connsiteX2" fmla="*/ 5500177 w 5910073"/>
              <a:gd name="connsiteY2" fmla="*/ 330085 h 6858000"/>
              <a:gd name="connsiteX3" fmla="*/ 5910073 w 5910073"/>
              <a:gd name="connsiteY3" fmla="*/ 3428999 h 6858000"/>
              <a:gd name="connsiteX4" fmla="*/ 5500179 w 5910073"/>
              <a:gd name="connsiteY4" fmla="*/ 6527913 h 6858000"/>
              <a:gd name="connsiteX5" fmla="*/ 5405049 w 5910073"/>
              <a:gd name="connsiteY5" fmla="*/ 6858000 h 6858000"/>
              <a:gd name="connsiteX6" fmla="*/ 0 w 59100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10073" h="6858000">
                <a:moveTo>
                  <a:pt x="0" y="0"/>
                </a:moveTo>
                <a:lnTo>
                  <a:pt x="5405049" y="0"/>
                </a:lnTo>
                <a:lnTo>
                  <a:pt x="5500177" y="330085"/>
                </a:lnTo>
                <a:cubicBezTo>
                  <a:pt x="5767461" y="1317794"/>
                  <a:pt x="5910073" y="2356742"/>
                  <a:pt x="5910073" y="3428999"/>
                </a:cubicBezTo>
                <a:cubicBezTo>
                  <a:pt x="5910073" y="4501256"/>
                  <a:pt x="5767463" y="5540205"/>
                  <a:pt x="5500179" y="6527913"/>
                </a:cubicBezTo>
                <a:lnTo>
                  <a:pt x="5405049" y="6858000"/>
                </a:lnTo>
                <a:lnTo>
                  <a:pt x="0" y="6858000"/>
                </a:lnTo>
                <a:close/>
              </a:path>
            </a:pathLst>
          </a:custGeom>
          <a:solidFill>
            <a:schemeClr val="accent6">
              <a:lumMod val="60000"/>
              <a:lumOff val="40000"/>
            </a:schemeClr>
          </a:solidFill>
        </p:spPr>
        <p:txBody>
          <a:bodyPr wrap="square" tIns="0" bIns="640080" anchor="ctr" anchorCtr="0">
            <a:noAutofit/>
          </a:bodyPr>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17" name="Title 1">
            <a:extLst>
              <a:ext uri="{FF2B5EF4-FFF2-40B4-BE49-F238E27FC236}">
                <a16:creationId xmlns:a16="http://schemas.microsoft.com/office/drawing/2014/main" id="{B7220531-D027-3A4A-9F33-305E544BE670}"/>
              </a:ext>
            </a:extLst>
          </p:cNvPr>
          <p:cNvSpPr>
            <a:spLocks noGrp="1"/>
          </p:cNvSpPr>
          <p:nvPr>
            <p:ph type="title" hasCustomPrompt="1"/>
          </p:nvPr>
        </p:nvSpPr>
        <p:spPr>
          <a:xfrm>
            <a:off x="6281928" y="886968"/>
            <a:ext cx="5221224" cy="1141659"/>
          </a:xfrm>
        </p:spPr>
        <p:txBody>
          <a:bodyPr anchor="t" anchorCtr="0">
            <a:spAutoFit/>
          </a:bodyPr>
          <a:lstStyle>
            <a:lvl1pPr>
              <a:lnSpc>
                <a:spcPct val="110000"/>
              </a:lnSpc>
              <a:defRPr sz="2300" b="0" i="0">
                <a:latin typeface="Futura Next Medium" panose="020B0602020204020303" pitchFamily="34" charset="77"/>
              </a:defRPr>
            </a:lvl1pPr>
          </a:lstStyle>
          <a:p>
            <a:r>
              <a:rPr lang="en-US" dirty="0"/>
              <a:t>Long title sentence case, Lorem Ipsum has been the industry’s standard dummy text ever since the 1500s.</a:t>
            </a:r>
          </a:p>
        </p:txBody>
      </p:sp>
      <p:sp>
        <p:nvSpPr>
          <p:cNvPr id="18" name="Text Placeholder 8">
            <a:extLst>
              <a:ext uri="{FF2B5EF4-FFF2-40B4-BE49-F238E27FC236}">
                <a16:creationId xmlns:a16="http://schemas.microsoft.com/office/drawing/2014/main" id="{79C3CC2B-114F-6B45-A6BC-67F381F62135}"/>
              </a:ext>
            </a:extLst>
          </p:cNvPr>
          <p:cNvSpPr>
            <a:spLocks noGrp="1"/>
          </p:cNvSpPr>
          <p:nvPr>
            <p:ph type="body" sz="quarter" idx="10" hasCustomPrompt="1"/>
          </p:nvPr>
        </p:nvSpPr>
        <p:spPr>
          <a:xfrm>
            <a:off x="6281928" y="2371745"/>
            <a:ext cx="5221224" cy="3599287"/>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a:p>
            <a:pPr lvl="0"/>
            <a:endParaRPr lang="en-US" dirty="0"/>
          </a:p>
          <a:p>
            <a:pPr lvl="0"/>
            <a:r>
              <a:rPr lang="en-US" dirty="0"/>
              <a:t>It has survived not only five centuries, but also the leap into electronic typesetting, remaining essentially unchanged. It was </a:t>
            </a:r>
            <a:r>
              <a:rPr lang="en-US" dirty="0" err="1"/>
              <a:t>popularised</a:t>
            </a:r>
            <a:r>
              <a:rPr lang="en-US" dirty="0"/>
              <a:t> in the 1960s with the release of </a:t>
            </a:r>
            <a:r>
              <a:rPr lang="en-US" dirty="0" err="1"/>
              <a:t>Letraset</a:t>
            </a:r>
            <a:r>
              <a:rPr lang="en-US" dirty="0"/>
              <a:t> sheets containing Lorem Ipsum passages, and more recently with desktop publishing software like Aldus PageMaker including versions of Lorem Ipsum.</a:t>
            </a:r>
          </a:p>
        </p:txBody>
      </p:sp>
    </p:spTree>
    <p:extLst>
      <p:ext uri="{BB962C8B-B14F-4D97-AF65-F5344CB8AC3E}">
        <p14:creationId xmlns:p14="http://schemas.microsoft.com/office/powerpoint/2010/main" val="47028369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Half circle image: Image Righ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FEEA9D0-189E-BF4C-9957-81A666F79FEB}"/>
              </a:ext>
            </a:extLst>
          </p:cNvPr>
          <p:cNvSpPr>
            <a:spLocks noGrp="1"/>
          </p:cNvSpPr>
          <p:nvPr>
            <p:ph type="sldNum" sz="quarter" idx="12"/>
          </p:nvPr>
        </p:nvSpPr>
        <p:spPr/>
        <p:txBody>
          <a:bodyPr/>
          <a:lstStyle/>
          <a:p>
            <a:fld id="{58B792A5-9BAE-6942-BFE1-9FCDB51EA51E}" type="slidenum">
              <a:rPr lang="en-US" smtClean="0"/>
              <a:pPr/>
              <a:t>‹#›</a:t>
            </a:fld>
            <a:endParaRPr lang="en-US" dirty="0"/>
          </a:p>
        </p:txBody>
      </p:sp>
      <p:sp>
        <p:nvSpPr>
          <p:cNvPr id="13" name="Picture Placeholder 12">
            <a:extLst>
              <a:ext uri="{FF2B5EF4-FFF2-40B4-BE49-F238E27FC236}">
                <a16:creationId xmlns:a16="http://schemas.microsoft.com/office/drawing/2014/main" id="{C62917FF-599D-3045-81AF-EC10E68D0575}"/>
              </a:ext>
            </a:extLst>
          </p:cNvPr>
          <p:cNvSpPr>
            <a:spLocks noGrp="1"/>
          </p:cNvSpPr>
          <p:nvPr>
            <p:ph type="pic" sz="quarter" idx="14" hasCustomPrompt="1"/>
          </p:nvPr>
        </p:nvSpPr>
        <p:spPr>
          <a:xfrm>
            <a:off x="6281928" y="0"/>
            <a:ext cx="5910072" cy="6858000"/>
          </a:xfrm>
          <a:custGeom>
            <a:avLst/>
            <a:gdLst>
              <a:gd name="connsiteX0" fmla="*/ 516790 w 5910072"/>
              <a:gd name="connsiteY0" fmla="*/ 0 h 6858000"/>
              <a:gd name="connsiteX1" fmla="*/ 5910072 w 5910072"/>
              <a:gd name="connsiteY1" fmla="*/ 0 h 6858000"/>
              <a:gd name="connsiteX2" fmla="*/ 5910072 w 5910072"/>
              <a:gd name="connsiteY2" fmla="*/ 6858000 h 6858000"/>
              <a:gd name="connsiteX3" fmla="*/ 516790 w 5910072"/>
              <a:gd name="connsiteY3" fmla="*/ 6858000 h 6858000"/>
              <a:gd name="connsiteX4" fmla="*/ 364310 w 5910072"/>
              <a:gd name="connsiteY4" fmla="*/ 6321024 h 6858000"/>
              <a:gd name="connsiteX5" fmla="*/ 0 w 5910072"/>
              <a:gd name="connsiteY5" fmla="*/ 3429000 h 6858000"/>
              <a:gd name="connsiteX6" fmla="*/ 364311 w 5910072"/>
              <a:gd name="connsiteY6" fmla="*/ 5369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10072" h="6858000">
                <a:moveTo>
                  <a:pt x="516790" y="0"/>
                </a:moveTo>
                <a:lnTo>
                  <a:pt x="5910072" y="0"/>
                </a:lnTo>
                <a:lnTo>
                  <a:pt x="5910072" y="6858000"/>
                </a:lnTo>
                <a:lnTo>
                  <a:pt x="516790" y="6858000"/>
                </a:lnTo>
                <a:lnTo>
                  <a:pt x="364310" y="6321024"/>
                </a:lnTo>
                <a:cubicBezTo>
                  <a:pt x="126487" y="5396658"/>
                  <a:pt x="0" y="4427600"/>
                  <a:pt x="0" y="3429000"/>
                </a:cubicBezTo>
                <a:cubicBezTo>
                  <a:pt x="0" y="2430400"/>
                  <a:pt x="126487" y="1461342"/>
                  <a:pt x="364311" y="536976"/>
                </a:cubicBezTo>
                <a:close/>
              </a:path>
            </a:pathLst>
          </a:custGeom>
          <a:solidFill>
            <a:schemeClr val="accent6">
              <a:lumMod val="60000"/>
              <a:lumOff val="40000"/>
            </a:schemeClr>
          </a:solidFill>
        </p:spPr>
        <p:txBody>
          <a:bodyPr wrap="square" lIns="0" tIns="0" rIns="0" bIns="731520" anchor="ctr" anchorCtr="0">
            <a:noAutofit/>
          </a:bodyPr>
          <a:lstStyle>
            <a:lvl1pPr marL="0" indent="0" algn="ctr">
              <a:buFontTx/>
              <a:buNone/>
              <a:defRPr sz="1000" b="0" i="0">
                <a:latin typeface="Futura Next Medium" panose="020B0602020204020303" pitchFamily="34" charset="77"/>
                <a:cs typeface="Arial" panose="020B0604020202020204" pitchFamily="34" charset="0"/>
              </a:defRPr>
            </a:lvl1pPr>
          </a:lstStyle>
          <a:p>
            <a:r>
              <a:rPr lang="en-US" dirty="0"/>
              <a:t>Drag and drop image or click icon to add</a:t>
            </a:r>
          </a:p>
        </p:txBody>
      </p:sp>
      <p:sp>
        <p:nvSpPr>
          <p:cNvPr id="14" name="Title 1">
            <a:extLst>
              <a:ext uri="{FF2B5EF4-FFF2-40B4-BE49-F238E27FC236}">
                <a16:creationId xmlns:a16="http://schemas.microsoft.com/office/drawing/2014/main" id="{DB7E7E5E-6141-2642-90D6-67DE014B061E}"/>
              </a:ext>
            </a:extLst>
          </p:cNvPr>
          <p:cNvSpPr>
            <a:spLocks noGrp="1"/>
          </p:cNvSpPr>
          <p:nvPr>
            <p:ph type="title" hasCustomPrompt="1"/>
          </p:nvPr>
        </p:nvSpPr>
        <p:spPr>
          <a:xfrm>
            <a:off x="685800" y="886968"/>
            <a:ext cx="5221224" cy="1141659"/>
          </a:xfrm>
        </p:spPr>
        <p:txBody>
          <a:bodyPr anchor="t" anchorCtr="0">
            <a:spAutoFit/>
          </a:bodyPr>
          <a:lstStyle>
            <a:lvl1pPr>
              <a:lnSpc>
                <a:spcPct val="110000"/>
              </a:lnSpc>
              <a:defRPr sz="2300" b="0" i="0">
                <a:latin typeface="Futura Next Medium" panose="020B0602020204020303" pitchFamily="34" charset="77"/>
              </a:defRPr>
            </a:lvl1pPr>
          </a:lstStyle>
          <a:p>
            <a:r>
              <a:rPr lang="en-US" dirty="0"/>
              <a:t>Long title sentence case, Lorem Ipsum has been the industry’s standard dummy text ever since the 1500s.</a:t>
            </a:r>
          </a:p>
        </p:txBody>
      </p:sp>
      <p:sp>
        <p:nvSpPr>
          <p:cNvPr id="15" name="Text Placeholder 8">
            <a:extLst>
              <a:ext uri="{FF2B5EF4-FFF2-40B4-BE49-F238E27FC236}">
                <a16:creationId xmlns:a16="http://schemas.microsoft.com/office/drawing/2014/main" id="{31B7C472-61C5-9E4A-A7C6-E77BB1B780B0}"/>
              </a:ext>
            </a:extLst>
          </p:cNvPr>
          <p:cNvSpPr>
            <a:spLocks noGrp="1"/>
          </p:cNvSpPr>
          <p:nvPr>
            <p:ph type="body" sz="quarter" idx="10" hasCustomPrompt="1"/>
          </p:nvPr>
        </p:nvSpPr>
        <p:spPr>
          <a:xfrm>
            <a:off x="685800" y="2371745"/>
            <a:ext cx="5221224" cy="3599287"/>
          </a:xfrm>
        </p:spPr>
        <p:txBody>
          <a:bodyPr/>
          <a:lstStyle>
            <a:lvl1pPr>
              <a:defRPr/>
            </a:lvl1pPr>
          </a:lstStyle>
          <a:p>
            <a:pPr lvl="0"/>
            <a:r>
              <a:rPr lang="en-US" dirty="0"/>
              <a:t>Lorem Ipsum is simply dummy text of the printing and typesetting industry. Lorem Ipsum has been the industry's standard dummy text ever since the 1500s.</a:t>
            </a:r>
          </a:p>
          <a:p>
            <a:pPr lvl="1"/>
            <a:r>
              <a:rPr lang="en-US" dirty="0"/>
              <a:t>First level</a:t>
            </a:r>
          </a:p>
          <a:p>
            <a:pPr lvl="2"/>
            <a:r>
              <a:rPr lang="en-US" dirty="0"/>
              <a:t>Second level</a:t>
            </a:r>
          </a:p>
          <a:p>
            <a:pPr lvl="3"/>
            <a:r>
              <a:rPr lang="en-US" dirty="0"/>
              <a:t>Third level</a:t>
            </a:r>
          </a:p>
          <a:p>
            <a:pPr lvl="0"/>
            <a:endParaRPr lang="en-US" dirty="0"/>
          </a:p>
          <a:p>
            <a:pPr lvl="0"/>
            <a:r>
              <a:rPr lang="en-US" dirty="0"/>
              <a:t>It has survived not only five centuries, but also the leap into electronic typesetting, remaining essentially unchanged. It was </a:t>
            </a:r>
            <a:r>
              <a:rPr lang="en-US" dirty="0" err="1"/>
              <a:t>popularised</a:t>
            </a:r>
            <a:r>
              <a:rPr lang="en-US" dirty="0"/>
              <a:t> in the 1960s with the release of </a:t>
            </a:r>
            <a:r>
              <a:rPr lang="en-US" dirty="0" err="1"/>
              <a:t>Letraset</a:t>
            </a:r>
            <a:r>
              <a:rPr lang="en-US" dirty="0"/>
              <a:t> sheets containing Lorem Ipsum passages, and more recently with desktop publishing software like Aldus PageMaker including versions of Lorem Ipsum.</a:t>
            </a:r>
          </a:p>
        </p:txBody>
      </p:sp>
    </p:spTree>
    <p:extLst>
      <p:ext uri="{BB962C8B-B14F-4D97-AF65-F5344CB8AC3E}">
        <p14:creationId xmlns:p14="http://schemas.microsoft.com/office/powerpoint/2010/main" val="196408029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wo Column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 Next Medium" panose="020B0602020204020303" pitchFamily="34" charset="77"/>
              </a:defRPr>
            </a:lvl1pPr>
          </a:lstStyle>
          <a:p>
            <a:r>
              <a:rPr lang="en-US" dirty="0"/>
              <a:t>Long title sentence case, the standard chunk of Lorem Ipsum used since the 1500s is reproduced below for those interested.</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2183710"/>
            <a:ext cx="10817352" cy="3639312"/>
          </a:xfrm>
        </p:spPr>
        <p:txBody>
          <a:bodyPr numCol="2" spcCol="384048"/>
          <a:lstStyle>
            <a:lvl1pPr>
              <a:defRPr/>
            </a:lvl1pPr>
          </a:lstStyle>
          <a:p>
            <a:pPr lvl="0"/>
            <a:r>
              <a:rPr lang="en-US"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a:p>
            <a:pPr lvl="1"/>
            <a:r>
              <a:rPr lang="en-US" dirty="0"/>
              <a:t>First level</a:t>
            </a:r>
          </a:p>
          <a:p>
            <a:pPr lvl="2"/>
            <a:r>
              <a:rPr lang="en-US" dirty="0"/>
              <a:t>Second level</a:t>
            </a:r>
          </a:p>
          <a:p>
            <a:pPr lvl="3"/>
            <a:r>
              <a:rPr lang="en-US" dirty="0"/>
              <a:t>Third level</a:t>
            </a:r>
          </a:p>
          <a:p>
            <a:pPr lvl="0"/>
            <a:endParaRPr lang="en-US" dirty="0"/>
          </a:p>
          <a:p>
            <a:pPr lvl="0"/>
            <a:r>
              <a:rPr lang="en-US" dirty="0"/>
              <a:t>It is a long established fact that a reader will be distracted by the readable content of a page when looking at its layout. The point of using Lorem Ipsum is that it has a more-or-less normal distribution of letters, as opposed to using ‘Content here, content here’, making it look like readable English. Many desktop publishing packages and web page editors now use Lorem Ipsum as their default model text, and a search for 'lorem ipsum' will uncover many web sites still in their infancy. Various versions have evolved over the years, sometimes by accident.</a:t>
            </a:r>
          </a:p>
          <a:p>
            <a:pPr lvl="0"/>
            <a:endParaRPr lang="en-US" dirty="0"/>
          </a:p>
          <a:p>
            <a:pPr lvl="0"/>
            <a:r>
              <a:rPr lang="en-US" dirty="0"/>
              <a:t>There are many variations of passages of Lorem Ipsum available, but the majority have suffered alteration in some form, by injected humor, or randomized words which don't look even slightly believable. If you are going to use a passage of Lorem Ipsum, you need to be sure there isn't anything embarrassing hidden in the middle of text.</a:t>
            </a:r>
          </a:p>
        </p:txBody>
      </p:sp>
      <p:sp>
        <p:nvSpPr>
          <p:cNvPr id="5" name="Subtitle 2">
            <a:extLst>
              <a:ext uri="{FF2B5EF4-FFF2-40B4-BE49-F238E27FC236}">
                <a16:creationId xmlns:a16="http://schemas.microsoft.com/office/drawing/2014/main" id="{A36173C8-29BB-4940-A3CF-7EC08F0A6ED5}"/>
              </a:ext>
            </a:extLst>
          </p:cNvPr>
          <p:cNvSpPr>
            <a:spLocks noGrp="1"/>
          </p:cNvSpPr>
          <p:nvPr>
            <p:ph type="subTitle" idx="11" hasCustomPrompt="1"/>
          </p:nvPr>
        </p:nvSpPr>
        <p:spPr>
          <a:xfrm>
            <a:off x="685800" y="1788850"/>
            <a:ext cx="10817352" cy="254813"/>
          </a:xfrm>
        </p:spPr>
        <p:txBody>
          <a:bodyPr anchor="t" anchorCtr="0">
            <a:noAutofit/>
          </a:bodyPr>
          <a:lstStyle>
            <a:lvl1pPr marL="0" indent="0" algn="l">
              <a:spcAft>
                <a:spcPts val="0"/>
              </a:spcAft>
              <a:buNone/>
              <a:defRPr sz="1400" b="0" i="0" kern="0" cap="none" spc="50" baseline="0">
                <a:solidFill>
                  <a:schemeClr val="accent1"/>
                </a:solidFill>
                <a:latin typeface="Futura Next DemiBold" panose="020B0602020204020303" pitchFamily="34" charset="77"/>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Subheads set in sentence case</a:t>
            </a:r>
          </a:p>
        </p:txBody>
      </p:sp>
      <p:sp>
        <p:nvSpPr>
          <p:cNvPr id="3" name="Slide Number Placeholder 2">
            <a:extLst>
              <a:ext uri="{FF2B5EF4-FFF2-40B4-BE49-F238E27FC236}">
                <a16:creationId xmlns:a16="http://schemas.microsoft.com/office/drawing/2014/main" id="{3A891E66-821B-E443-82D7-7E8B97C09F52}"/>
              </a:ext>
            </a:extLst>
          </p:cNvPr>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83841645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with short para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2862072"/>
            <a:ext cx="3355848" cy="1143000"/>
          </a:xfrm>
        </p:spPr>
        <p:txBody>
          <a:bodyPr anchor="ctr" anchorCtr="0">
            <a:noAutofit/>
          </a:bodyPr>
          <a:lstStyle>
            <a:lvl1pPr>
              <a:defRPr sz="2300" b="0" i="0">
                <a:latin typeface="Futura Next Medium" panose="020B0602020204020303" pitchFamily="34" charset="77"/>
              </a:defRPr>
            </a:lvl1pPr>
          </a:lstStyle>
          <a:p>
            <a:r>
              <a:rPr lang="en-US" dirty="0"/>
              <a:t>Long title sentence case, lorem ipsum has been standard dummy text.</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5358384" y="1901952"/>
            <a:ext cx="6153912" cy="3657600"/>
          </a:xfrm>
        </p:spPr>
        <p:txBody>
          <a:bodyPr numCol="1" spcCol="384048"/>
          <a:lstStyle>
            <a:lvl1pPr>
              <a:defRPr/>
            </a:lvl1pPr>
          </a:lstStyle>
          <a:p>
            <a:pPr lvl="0"/>
            <a:r>
              <a:rPr lang="en-US"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a:p>
            <a:pPr lvl="1"/>
            <a:r>
              <a:rPr lang="en-US" dirty="0"/>
              <a:t>First level</a:t>
            </a:r>
          </a:p>
          <a:p>
            <a:pPr lvl="2"/>
            <a:r>
              <a:rPr lang="en-US" dirty="0"/>
              <a:t>Second level</a:t>
            </a:r>
          </a:p>
          <a:p>
            <a:pPr lvl="3"/>
            <a:r>
              <a:rPr lang="en-US" dirty="0"/>
              <a:t>Third level</a:t>
            </a:r>
          </a:p>
          <a:p>
            <a:pPr lvl="0"/>
            <a:endParaRPr lang="en-US" dirty="0"/>
          </a:p>
          <a:p>
            <a:pPr lvl="0"/>
            <a:r>
              <a:rPr lang="en-US" dirty="0"/>
              <a:t>It is a long established fact that a reader will be distracted by the readable content of a page when looking at its layout. The point of using Lorem Ipsum is that it has a more-or-less normal distribution of letters, as opposed to using ‘Content here, content here’.</a:t>
            </a:r>
          </a:p>
        </p:txBody>
      </p:sp>
      <p:sp>
        <p:nvSpPr>
          <p:cNvPr id="5" name="Subtitle 2">
            <a:extLst>
              <a:ext uri="{FF2B5EF4-FFF2-40B4-BE49-F238E27FC236}">
                <a16:creationId xmlns:a16="http://schemas.microsoft.com/office/drawing/2014/main" id="{A36173C8-29BB-4940-A3CF-7EC08F0A6ED5}"/>
              </a:ext>
            </a:extLst>
          </p:cNvPr>
          <p:cNvSpPr>
            <a:spLocks noGrp="1"/>
          </p:cNvSpPr>
          <p:nvPr>
            <p:ph type="subTitle" idx="11" hasCustomPrompt="1"/>
          </p:nvPr>
        </p:nvSpPr>
        <p:spPr>
          <a:xfrm>
            <a:off x="5358384" y="1490472"/>
            <a:ext cx="6153912" cy="256032"/>
          </a:xfrm>
        </p:spPr>
        <p:txBody>
          <a:bodyPr anchor="t" anchorCtr="0">
            <a:noAutofit/>
          </a:bodyPr>
          <a:lstStyle>
            <a:lvl1pPr marL="0" indent="0" algn="l">
              <a:spcAft>
                <a:spcPts val="0"/>
              </a:spcAft>
              <a:buNone/>
              <a:defRPr sz="1400" b="0" i="0" kern="0" cap="none" spc="50" baseline="0">
                <a:solidFill>
                  <a:schemeClr val="accent1"/>
                </a:solidFill>
                <a:latin typeface="Futura Next DemiBold" panose="020B0602020204020303" pitchFamily="34" charset="77"/>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Subheads set in sentence case</a:t>
            </a:r>
          </a:p>
        </p:txBody>
      </p:sp>
      <p:sp>
        <p:nvSpPr>
          <p:cNvPr id="3" name="Slide Number Placeholder 2">
            <a:extLst>
              <a:ext uri="{FF2B5EF4-FFF2-40B4-BE49-F238E27FC236}">
                <a16:creationId xmlns:a16="http://schemas.microsoft.com/office/drawing/2014/main" id="{EC7A992B-7848-D544-B4C3-4AAC89692C85}"/>
              </a:ext>
            </a:extLst>
          </p:cNvPr>
          <p:cNvSpPr>
            <a:spLocks noGrp="1"/>
          </p:cNvSpPr>
          <p:nvPr>
            <p:ph type="sldNum" sz="quarter" idx="12"/>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401320343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 Next Medium" panose="020B0602020204020303" pitchFamily="34" charset="77"/>
              </a:defRPr>
            </a:lvl1pPr>
          </a:lstStyle>
          <a:p>
            <a:r>
              <a:rPr lang="en-US" dirty="0"/>
              <a:t>Long title sentence case, the standard chunk of Lorem Ipsum used since the 1500s is reproduced below for those interested.</a:t>
            </a:r>
          </a:p>
        </p:txBody>
      </p:sp>
      <p:sp>
        <p:nvSpPr>
          <p:cNvPr id="6" name="Chart Placeholder 12">
            <a:extLst>
              <a:ext uri="{FF2B5EF4-FFF2-40B4-BE49-F238E27FC236}">
                <a16:creationId xmlns:a16="http://schemas.microsoft.com/office/drawing/2014/main" id="{7AEAD2CC-107A-354B-9784-21BB6F199BA3}"/>
              </a:ext>
            </a:extLst>
          </p:cNvPr>
          <p:cNvSpPr>
            <a:spLocks noGrp="1"/>
          </p:cNvSpPr>
          <p:nvPr>
            <p:ph type="chart" sz="quarter" idx="10" hasCustomPrompt="1"/>
          </p:nvPr>
        </p:nvSpPr>
        <p:spPr>
          <a:xfrm>
            <a:off x="685979" y="1805796"/>
            <a:ext cx="10820170" cy="4136136"/>
          </a:xfrm>
          <a:prstGeom prst="rect">
            <a:avLst/>
          </a:prstGeom>
        </p:spPr>
        <p:txBody>
          <a:bodyPr tIns="914400" anchor="ctr" anchorCtr="0"/>
          <a:lstStyle>
            <a:lvl1pPr algn="ctr">
              <a:defRPr b="0" i="0"/>
            </a:lvl1pPr>
          </a:lstStyle>
          <a:p>
            <a:r>
              <a:rPr lang="en-US" dirty="0"/>
              <a:t>Insert or create a chart</a:t>
            </a:r>
          </a:p>
        </p:txBody>
      </p:sp>
      <p:sp>
        <p:nvSpPr>
          <p:cNvPr id="3" name="Slide Number Placeholder 2">
            <a:extLst>
              <a:ext uri="{FF2B5EF4-FFF2-40B4-BE49-F238E27FC236}">
                <a16:creationId xmlns:a16="http://schemas.microsoft.com/office/drawing/2014/main" id="{93E60096-6BE3-B249-A1A7-82EB308A1B48}"/>
              </a:ext>
            </a:extLst>
          </p:cNvPr>
          <p:cNvSpPr>
            <a:spLocks noGrp="1"/>
          </p:cNvSpPr>
          <p:nvPr>
            <p:ph type="sldNum" sz="quarter" idx="11"/>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89366351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 Next Medium" panose="020B0602020204020303" pitchFamily="34" charset="77"/>
              </a:defRPr>
            </a:lvl1pPr>
          </a:lstStyle>
          <a:p>
            <a:r>
              <a:rPr lang="en-US" dirty="0"/>
              <a:t>Long title sentence case, the standard chunk of Lorem Ipsum used since the 1500s is reproduced below for those interested.</a:t>
            </a:r>
          </a:p>
        </p:txBody>
      </p:sp>
      <p:sp>
        <p:nvSpPr>
          <p:cNvPr id="3" name="Slide Number Placeholder 2">
            <a:extLst>
              <a:ext uri="{FF2B5EF4-FFF2-40B4-BE49-F238E27FC236}">
                <a16:creationId xmlns:a16="http://schemas.microsoft.com/office/drawing/2014/main" id="{F41A6B02-47AE-A348-BE2A-D3E113B9C3CD}"/>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54799679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Logo with Copy">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1097280"/>
            <a:ext cx="3355848" cy="4206240"/>
          </a:xfrm>
        </p:spPr>
        <p:txBody>
          <a:bodyPr numCol="1" spcCol="384048"/>
          <a:lstStyle>
            <a:lvl1pPr>
              <a:defRPr/>
            </a:lvl1pPr>
          </a:lstStyle>
          <a:p>
            <a:pPr lvl="0"/>
            <a:r>
              <a:rPr lang="en-US" dirty="0"/>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dirty="0" err="1"/>
              <a:t>popularised</a:t>
            </a:r>
            <a:r>
              <a:rPr lang="en-US" dirty="0"/>
              <a:t> in the 1960s with the release of </a:t>
            </a:r>
            <a:r>
              <a:rPr lang="en-US" dirty="0" err="1"/>
              <a:t>Letraset</a:t>
            </a:r>
            <a:r>
              <a:rPr lang="en-US" dirty="0"/>
              <a:t> sheets containing Lorem Ipsum passages, and more recently with desktop publishing software like Aldus PageMaker including versions of Lorem Ipsum.</a:t>
            </a:r>
          </a:p>
        </p:txBody>
      </p:sp>
      <p:sp>
        <p:nvSpPr>
          <p:cNvPr id="5" name="Subtitle 2">
            <a:extLst>
              <a:ext uri="{FF2B5EF4-FFF2-40B4-BE49-F238E27FC236}">
                <a16:creationId xmlns:a16="http://schemas.microsoft.com/office/drawing/2014/main" id="{A36173C8-29BB-4940-A3CF-7EC08F0A6ED5}"/>
              </a:ext>
            </a:extLst>
          </p:cNvPr>
          <p:cNvSpPr>
            <a:spLocks noGrp="1"/>
          </p:cNvSpPr>
          <p:nvPr>
            <p:ph type="subTitle" idx="11" hasCustomPrompt="1"/>
          </p:nvPr>
        </p:nvSpPr>
        <p:spPr>
          <a:xfrm>
            <a:off x="685800" y="685800"/>
            <a:ext cx="3355848" cy="256032"/>
          </a:xfrm>
        </p:spPr>
        <p:txBody>
          <a:bodyPr anchor="t" anchorCtr="0">
            <a:noAutofit/>
          </a:bodyPr>
          <a:lstStyle>
            <a:lvl1pPr marL="0" indent="0" algn="l">
              <a:spcAft>
                <a:spcPts val="0"/>
              </a:spcAft>
              <a:buNone/>
              <a:defRPr sz="1400" b="0" i="0" kern="0" cap="none" spc="50" baseline="0">
                <a:solidFill>
                  <a:schemeClr val="accent1"/>
                </a:solidFill>
                <a:latin typeface="Futura Next DemiBold" panose="020B0602020204020303" pitchFamily="34" charset="77"/>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Subheads set in sentence case</a:t>
            </a:r>
          </a:p>
        </p:txBody>
      </p:sp>
      <p:sp>
        <p:nvSpPr>
          <p:cNvPr id="6" name="Picture Placeholder 14">
            <a:extLst>
              <a:ext uri="{FF2B5EF4-FFF2-40B4-BE49-F238E27FC236}">
                <a16:creationId xmlns:a16="http://schemas.microsoft.com/office/drawing/2014/main" id="{909FA3C1-387A-6442-B58B-1D1E68584C0C}"/>
              </a:ext>
            </a:extLst>
          </p:cNvPr>
          <p:cNvSpPr>
            <a:spLocks noGrp="1"/>
          </p:cNvSpPr>
          <p:nvPr>
            <p:ph type="pic" sz="quarter" idx="12" hasCustomPrompt="1"/>
          </p:nvPr>
        </p:nvSpPr>
        <p:spPr>
          <a:xfrm>
            <a:off x="4419600" y="0"/>
            <a:ext cx="7772400" cy="6858000"/>
          </a:xfrm>
          <a:prstGeom prst="rect">
            <a:avLst/>
          </a:prstGeom>
          <a:solidFill>
            <a:schemeClr val="accent6">
              <a:lumMod val="60000"/>
              <a:lumOff val="40000"/>
            </a:schemeClr>
          </a:solidFill>
        </p:spPr>
        <p:txBody>
          <a:bodyPr tIns="640080" bIns="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Insert your logos here</a:t>
            </a:r>
          </a:p>
        </p:txBody>
      </p:sp>
      <p:sp>
        <p:nvSpPr>
          <p:cNvPr id="2" name="Slide Number Placeholder 1">
            <a:extLst>
              <a:ext uri="{FF2B5EF4-FFF2-40B4-BE49-F238E27FC236}">
                <a16:creationId xmlns:a16="http://schemas.microsoft.com/office/drawing/2014/main" id="{183063AE-43C7-0448-9F6E-8CF9A35727E2}"/>
              </a:ext>
            </a:extLst>
          </p:cNvPr>
          <p:cNvSpPr>
            <a:spLocks noGrp="1"/>
          </p:cNvSpPr>
          <p:nvPr>
            <p:ph type="sldNum" sz="quarter" idx="13"/>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5828664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Logo Full Page">
    <p:spTree>
      <p:nvGrpSpPr>
        <p:cNvPr id="1" name=""/>
        <p:cNvGrpSpPr/>
        <p:nvPr/>
      </p:nvGrpSpPr>
      <p:grpSpPr>
        <a:xfrm>
          <a:off x="0" y="0"/>
          <a:ext cx="0" cy="0"/>
          <a:chOff x="0" y="0"/>
          <a:chExt cx="0" cy="0"/>
        </a:xfrm>
      </p:grpSpPr>
      <p:sp>
        <p:nvSpPr>
          <p:cNvPr id="3" name="Picture Placeholder 14">
            <a:extLst>
              <a:ext uri="{FF2B5EF4-FFF2-40B4-BE49-F238E27FC236}">
                <a16:creationId xmlns:a16="http://schemas.microsoft.com/office/drawing/2014/main" id="{D3FCD2E8-B38F-154E-A1D1-148E331A35C0}"/>
              </a:ext>
            </a:extLst>
          </p:cNvPr>
          <p:cNvSpPr>
            <a:spLocks noGrp="1"/>
          </p:cNvSpPr>
          <p:nvPr>
            <p:ph type="pic" sz="quarter" idx="11" hasCustomPrompt="1"/>
          </p:nvPr>
        </p:nvSpPr>
        <p:spPr>
          <a:xfrm>
            <a:off x="0" y="0"/>
            <a:ext cx="12188952" cy="6858000"/>
          </a:xfrm>
          <a:prstGeom prst="rect">
            <a:avLst/>
          </a:prstGeom>
          <a:solidFill>
            <a:schemeClr val="accent6">
              <a:lumMod val="60000"/>
              <a:lumOff val="40000"/>
            </a:schemeClr>
          </a:solidFill>
        </p:spPr>
        <p:txBody>
          <a:bodyPr tIns="640080" bIns="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Insert your logos here</a:t>
            </a:r>
          </a:p>
        </p:txBody>
      </p:sp>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 Next Medium" panose="020B0602020204020303" pitchFamily="34" charset="77"/>
              </a:defRPr>
            </a:lvl1pPr>
          </a:lstStyle>
          <a:p>
            <a:r>
              <a:rPr lang="en-US" dirty="0"/>
              <a:t>Long title sentence case, the standard chunk of Lorem Ipsum used since the 1500s is reproduced below for those interested.</a:t>
            </a:r>
          </a:p>
        </p:txBody>
      </p:sp>
      <p:sp>
        <p:nvSpPr>
          <p:cNvPr id="4" name="Slide Number Placeholder 3">
            <a:extLst>
              <a:ext uri="{FF2B5EF4-FFF2-40B4-BE49-F238E27FC236}">
                <a16:creationId xmlns:a16="http://schemas.microsoft.com/office/drawing/2014/main" id="{5F643FF8-B6AD-F44E-B5A7-CEB62A0D2D01}"/>
              </a:ext>
            </a:extLst>
          </p:cNvPr>
          <p:cNvSpPr>
            <a:spLocks noGrp="1"/>
          </p:cNvSpPr>
          <p:nvPr>
            <p:ph type="sldNum" sz="quarter" idx="12"/>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06094770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40EB734-3B5F-884D-8F8F-73E2C7325ABA}"/>
              </a:ext>
            </a:extLst>
          </p:cNvPr>
          <p:cNvSpPr>
            <a:spLocks noGrp="1"/>
          </p:cNvSpPr>
          <p:nvPr>
            <p:ph type="sldNum" sz="quarter" idx="10"/>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92765228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ack Cover — White">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D4B068-A093-8C4E-BCC3-CA584FE85F4D}"/>
              </a:ext>
            </a:extLst>
          </p:cNvPr>
          <p:cNvSpPr txBox="1"/>
          <p:nvPr userDrawn="1"/>
        </p:nvSpPr>
        <p:spPr>
          <a:xfrm>
            <a:off x="685800" y="3099816"/>
            <a:ext cx="10817352" cy="661720"/>
          </a:xfrm>
          <a:prstGeom prst="rect">
            <a:avLst/>
          </a:prstGeom>
          <a:noFill/>
        </p:spPr>
        <p:txBody>
          <a:bodyPr wrap="none" lIns="0" tIns="0" rIns="0" bIns="0" rtlCol="0">
            <a:noAutofit/>
          </a:bodyPr>
          <a:lstStyle/>
          <a:p>
            <a:pPr algn="ctr"/>
            <a:r>
              <a:rPr lang="en-US" sz="4300" b="0" i="0" dirty="0">
                <a:latin typeface="Futura Next Book" panose="020B0502020204020303" pitchFamily="34" charset="77"/>
              </a:rPr>
              <a:t>thank you</a:t>
            </a:r>
          </a:p>
        </p:txBody>
      </p:sp>
      <p:sp>
        <p:nvSpPr>
          <p:cNvPr id="7" name="TextBox 6">
            <a:extLst>
              <a:ext uri="{FF2B5EF4-FFF2-40B4-BE49-F238E27FC236}">
                <a16:creationId xmlns:a16="http://schemas.microsoft.com/office/drawing/2014/main" id="{2A71E849-9F96-D344-8B44-13241F15C909}"/>
              </a:ext>
            </a:extLst>
          </p:cNvPr>
          <p:cNvSpPr txBox="1"/>
          <p:nvPr userDrawn="1"/>
        </p:nvSpPr>
        <p:spPr>
          <a:xfrm>
            <a:off x="685800" y="6291072"/>
            <a:ext cx="10817352" cy="107722"/>
          </a:xfrm>
          <a:prstGeom prst="rect">
            <a:avLst/>
          </a:prstGeom>
          <a:noFill/>
        </p:spPr>
        <p:txBody>
          <a:bodyPr wrap="none" lIns="0" tIns="0" rIns="0" bIns="0" rtlCol="0">
            <a:noAutofit/>
          </a:bodyPr>
          <a:lstStyle/>
          <a:p>
            <a:pPr algn="ctr"/>
            <a:r>
              <a:rPr lang="en-US" sz="700" b="0" i="0" spc="20" baseline="0" dirty="0">
                <a:latin typeface="Futura Next Medium" panose="020B0602020204020303" pitchFamily="34" charset="77"/>
              </a:rPr>
              <a:t>copyright </a:t>
            </a:r>
            <a:r>
              <a:rPr lang="en-US" sz="700" b="0" i="0" spc="20" baseline="0" dirty="0" err="1">
                <a:latin typeface="Futura Next Medium" panose="020B0602020204020303" pitchFamily="34" charset="77"/>
              </a:rPr>
              <a:t>publicis</a:t>
            </a:r>
            <a:r>
              <a:rPr lang="en-US" sz="700" b="0" i="0" spc="20" baseline="0" dirty="0">
                <a:latin typeface="Futura Next Medium" panose="020B0602020204020303" pitchFamily="34" charset="77"/>
              </a:rPr>
              <a:t> sapient | confidential</a:t>
            </a:r>
          </a:p>
        </p:txBody>
      </p:sp>
      <p:sp>
        <p:nvSpPr>
          <p:cNvPr id="4" name="Slide Number Placeholder 3">
            <a:extLst>
              <a:ext uri="{FF2B5EF4-FFF2-40B4-BE49-F238E27FC236}">
                <a16:creationId xmlns:a16="http://schemas.microsoft.com/office/drawing/2014/main" id="{031AFE5F-9272-664A-9A90-2B4544EDBDDD}"/>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bg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871770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ver — Re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743200"/>
            <a:ext cx="8951976" cy="1280160"/>
          </a:xfrm>
        </p:spPr>
        <p:txBody>
          <a:bodyPr anchor="ctr" anchorCtr="0">
            <a:noAutofit/>
          </a:bodyPr>
          <a:lstStyle>
            <a:lvl1pPr algn="l">
              <a:lnSpc>
                <a:spcPct val="97000"/>
              </a:lnSpc>
              <a:defRPr sz="4300" b="0" i="0">
                <a:solidFill>
                  <a:schemeClr val="bg1"/>
                </a:solidFill>
                <a:latin typeface="Futura Next Book" panose="020B0502020204020303" pitchFamily="34" charset="77"/>
              </a:defRPr>
            </a:lvl1pPr>
          </a:lstStyle>
          <a:p>
            <a:r>
              <a:rPr lang="en-US" dirty="0"/>
              <a:t>Title of the presentation</a:t>
            </a:r>
            <a:br>
              <a:rPr lang="en-US" dirty="0"/>
            </a:br>
            <a:r>
              <a:rPr lang="en-US" dirty="0"/>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658368"/>
            <a:ext cx="8951976" cy="155448"/>
          </a:xfrm>
        </p:spPr>
        <p:txBody>
          <a:bodyPr anchor="ctr" anchorCtr="0">
            <a:noAutofit/>
          </a:bodyPr>
          <a:lstStyle>
            <a:lvl1pPr marL="0" indent="0" algn="l">
              <a:lnSpc>
                <a:spcPct val="100000"/>
              </a:lnSpc>
              <a:buNone/>
              <a:defRPr sz="9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sp>
        <p:nvSpPr>
          <p:cNvPr id="4" name="Slide Number Placeholder 3">
            <a:extLst>
              <a:ext uri="{FF2B5EF4-FFF2-40B4-BE49-F238E27FC236}">
                <a16:creationId xmlns:a16="http://schemas.microsoft.com/office/drawing/2014/main" id="{2D23D815-5831-B842-B6A7-4A74C2DE8B84}"/>
              </a:ext>
            </a:extLst>
          </p:cNvPr>
          <p:cNvSpPr>
            <a:spLocks noGrp="1"/>
          </p:cNvSpPr>
          <p:nvPr>
            <p:ph type="sldNum" sz="quarter" idx="10"/>
          </p:nvPr>
        </p:nvSpPr>
        <p:spPr/>
        <p:txBody>
          <a:bodyPr/>
          <a:lstStyle>
            <a:lvl1pPr>
              <a:defRPr>
                <a:solidFill>
                  <a:schemeClr val="accent1"/>
                </a:solidFill>
              </a:defRPr>
            </a:lvl1pPr>
          </a:lstStyle>
          <a:p>
            <a:fld id="{58B792A5-9BAE-6942-BFE1-9FCDB51EA51E}" type="slidenum">
              <a:rPr lang="en-US" smtClean="0"/>
              <a:pPr/>
              <a:t>‹#›</a:t>
            </a:fld>
            <a:endParaRPr lang="en-US" dirty="0"/>
          </a:p>
        </p:txBody>
      </p:sp>
      <p:pic>
        <p:nvPicPr>
          <p:cNvPr id="7" name="Picture 6">
            <a:extLst>
              <a:ext uri="{FF2B5EF4-FFF2-40B4-BE49-F238E27FC236}">
                <a16:creationId xmlns:a16="http://schemas.microsoft.com/office/drawing/2014/main" id="{9C91807C-A807-9B42-949D-0838F55D0138}"/>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377391938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ack Cover — Black">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D4B068-A093-8C4E-BCC3-CA584FE85F4D}"/>
              </a:ext>
            </a:extLst>
          </p:cNvPr>
          <p:cNvSpPr txBox="1"/>
          <p:nvPr userDrawn="1"/>
        </p:nvSpPr>
        <p:spPr>
          <a:xfrm>
            <a:off x="685800" y="3099816"/>
            <a:ext cx="10817352" cy="661720"/>
          </a:xfrm>
          <a:prstGeom prst="rect">
            <a:avLst/>
          </a:prstGeom>
          <a:noFill/>
        </p:spPr>
        <p:txBody>
          <a:bodyPr wrap="none" lIns="0" tIns="0" rIns="0" bIns="0" rtlCol="0">
            <a:noAutofit/>
          </a:bodyPr>
          <a:lstStyle/>
          <a:p>
            <a:pPr algn="ctr"/>
            <a:r>
              <a:rPr lang="en-US" sz="4300" b="0" i="0" dirty="0">
                <a:solidFill>
                  <a:schemeClr val="bg1"/>
                </a:solidFill>
                <a:latin typeface="Futura Next Book" panose="020B0502020204020303" pitchFamily="34" charset="77"/>
              </a:rPr>
              <a:t>thank you</a:t>
            </a:r>
          </a:p>
        </p:txBody>
      </p:sp>
      <p:sp>
        <p:nvSpPr>
          <p:cNvPr id="7" name="TextBox 6">
            <a:extLst>
              <a:ext uri="{FF2B5EF4-FFF2-40B4-BE49-F238E27FC236}">
                <a16:creationId xmlns:a16="http://schemas.microsoft.com/office/drawing/2014/main" id="{2A71E849-9F96-D344-8B44-13241F15C909}"/>
              </a:ext>
            </a:extLst>
          </p:cNvPr>
          <p:cNvSpPr txBox="1"/>
          <p:nvPr userDrawn="1"/>
        </p:nvSpPr>
        <p:spPr>
          <a:xfrm>
            <a:off x="685800" y="6291072"/>
            <a:ext cx="10817352" cy="107722"/>
          </a:xfrm>
          <a:prstGeom prst="rect">
            <a:avLst/>
          </a:prstGeom>
          <a:noFill/>
        </p:spPr>
        <p:txBody>
          <a:bodyPr wrap="none" lIns="0" tIns="0" rIns="0" bIns="0" rtlCol="0">
            <a:noAutofit/>
          </a:bodyPr>
          <a:lstStyle/>
          <a:p>
            <a:pPr algn="ctr"/>
            <a:r>
              <a:rPr lang="en-US" sz="700" b="0" i="0" spc="20" baseline="0" dirty="0">
                <a:solidFill>
                  <a:schemeClr val="bg1"/>
                </a:solidFill>
                <a:latin typeface="Futura Next Medium" panose="020B0602020204020303" pitchFamily="34" charset="77"/>
              </a:rPr>
              <a:t>copyright </a:t>
            </a:r>
            <a:r>
              <a:rPr lang="en-US" sz="700" b="0" i="0" spc="20" baseline="0" dirty="0" err="1">
                <a:solidFill>
                  <a:schemeClr val="bg1"/>
                </a:solidFill>
                <a:latin typeface="Futura Next Medium" panose="020B0602020204020303" pitchFamily="34" charset="77"/>
              </a:rPr>
              <a:t>publicis</a:t>
            </a:r>
            <a:r>
              <a:rPr lang="en-US" sz="700" b="0" i="0" spc="20" baseline="0" dirty="0">
                <a:solidFill>
                  <a:schemeClr val="bg1"/>
                </a:solidFill>
                <a:latin typeface="Futura Next Medium" panose="020B0602020204020303" pitchFamily="34" charset="77"/>
              </a:rPr>
              <a:t> sapient | confidential</a:t>
            </a:r>
          </a:p>
        </p:txBody>
      </p:sp>
      <p:sp>
        <p:nvSpPr>
          <p:cNvPr id="4" name="Slide Number Placeholder 3">
            <a:extLst>
              <a:ext uri="{FF2B5EF4-FFF2-40B4-BE49-F238E27FC236}">
                <a16:creationId xmlns:a16="http://schemas.microsoft.com/office/drawing/2014/main" id="{C3F1D690-9499-944F-AC1D-7168434A8E63}"/>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46908973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ack Cover — Red">
    <p:bg>
      <p:bgPr>
        <a:solidFill>
          <a:schemeClr val="accent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D4B068-A093-8C4E-BCC3-CA584FE85F4D}"/>
              </a:ext>
            </a:extLst>
          </p:cNvPr>
          <p:cNvSpPr txBox="1"/>
          <p:nvPr userDrawn="1"/>
        </p:nvSpPr>
        <p:spPr>
          <a:xfrm>
            <a:off x="685800" y="3099816"/>
            <a:ext cx="10817352" cy="661720"/>
          </a:xfrm>
          <a:prstGeom prst="rect">
            <a:avLst/>
          </a:prstGeom>
          <a:noFill/>
        </p:spPr>
        <p:txBody>
          <a:bodyPr wrap="none" lIns="0" tIns="0" rIns="0" bIns="0" rtlCol="0">
            <a:noAutofit/>
          </a:bodyPr>
          <a:lstStyle/>
          <a:p>
            <a:pPr algn="ctr"/>
            <a:r>
              <a:rPr lang="en-US" sz="4300" b="0" i="0" dirty="0">
                <a:solidFill>
                  <a:schemeClr val="bg1"/>
                </a:solidFill>
                <a:latin typeface="Futura Next Book" panose="020B0502020204020303" pitchFamily="34" charset="77"/>
              </a:rPr>
              <a:t>thank you</a:t>
            </a:r>
          </a:p>
        </p:txBody>
      </p:sp>
      <p:sp>
        <p:nvSpPr>
          <p:cNvPr id="7" name="TextBox 6">
            <a:extLst>
              <a:ext uri="{FF2B5EF4-FFF2-40B4-BE49-F238E27FC236}">
                <a16:creationId xmlns:a16="http://schemas.microsoft.com/office/drawing/2014/main" id="{2A71E849-9F96-D344-8B44-13241F15C909}"/>
              </a:ext>
            </a:extLst>
          </p:cNvPr>
          <p:cNvSpPr txBox="1"/>
          <p:nvPr userDrawn="1"/>
        </p:nvSpPr>
        <p:spPr>
          <a:xfrm>
            <a:off x="685800" y="6291072"/>
            <a:ext cx="10817352" cy="107722"/>
          </a:xfrm>
          <a:prstGeom prst="rect">
            <a:avLst/>
          </a:prstGeom>
          <a:noFill/>
        </p:spPr>
        <p:txBody>
          <a:bodyPr wrap="none" lIns="0" tIns="0" rIns="0" bIns="0" rtlCol="0">
            <a:noAutofit/>
          </a:bodyPr>
          <a:lstStyle/>
          <a:p>
            <a:pPr algn="ctr"/>
            <a:r>
              <a:rPr lang="en-US" sz="700" b="0" i="0" spc="20" baseline="0" dirty="0">
                <a:solidFill>
                  <a:schemeClr val="bg1"/>
                </a:solidFill>
                <a:latin typeface="Futura Next Medium" panose="020B0602020204020303" pitchFamily="34" charset="77"/>
              </a:rPr>
              <a:t>copyright </a:t>
            </a:r>
            <a:r>
              <a:rPr lang="en-US" sz="700" b="0" i="0" spc="20" baseline="0" dirty="0" err="1">
                <a:solidFill>
                  <a:schemeClr val="bg1"/>
                </a:solidFill>
                <a:latin typeface="Futura Next Medium" panose="020B0602020204020303" pitchFamily="34" charset="77"/>
              </a:rPr>
              <a:t>publicis</a:t>
            </a:r>
            <a:r>
              <a:rPr lang="en-US" sz="700" b="0" i="0" spc="20" baseline="0" dirty="0">
                <a:solidFill>
                  <a:schemeClr val="bg1"/>
                </a:solidFill>
                <a:latin typeface="Futura Next Medium" panose="020B0602020204020303" pitchFamily="34" charset="77"/>
              </a:rPr>
              <a:t> sapient | confidential</a:t>
            </a:r>
          </a:p>
        </p:txBody>
      </p:sp>
      <p:sp>
        <p:nvSpPr>
          <p:cNvPr id="4" name="Slide Number Placeholder 3">
            <a:extLst>
              <a:ext uri="{FF2B5EF4-FFF2-40B4-BE49-F238E27FC236}">
                <a16:creationId xmlns:a16="http://schemas.microsoft.com/office/drawing/2014/main" id="{9D35D841-60FA-F54C-8361-3125225056DE}"/>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accent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0770381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ver — Image">
    <p:bg>
      <p:bgPr>
        <a:solidFill>
          <a:schemeClr val="bg1"/>
        </a:solidFill>
        <a:effectLst/>
      </p:bgPr>
    </p:bg>
    <p:spTree>
      <p:nvGrpSpPr>
        <p:cNvPr id="1" name=""/>
        <p:cNvGrpSpPr/>
        <p:nvPr/>
      </p:nvGrpSpPr>
      <p:grpSpPr>
        <a:xfrm>
          <a:off x="0" y="0"/>
          <a:ext cx="0" cy="0"/>
          <a:chOff x="0" y="0"/>
          <a:chExt cx="0" cy="0"/>
        </a:xfrm>
      </p:grpSpPr>
      <p:sp>
        <p:nvSpPr>
          <p:cNvPr id="6" name="Picture Placeholder 14">
            <a:extLst>
              <a:ext uri="{FF2B5EF4-FFF2-40B4-BE49-F238E27FC236}">
                <a16:creationId xmlns:a16="http://schemas.microsoft.com/office/drawing/2014/main" id="{1619C0CE-918E-CD49-BA51-850645D47681}"/>
              </a:ext>
            </a:extLst>
          </p:cNvPr>
          <p:cNvSpPr>
            <a:spLocks noGrp="1"/>
          </p:cNvSpPr>
          <p:nvPr>
            <p:ph type="pic" sz="quarter" idx="11" hasCustomPrompt="1"/>
          </p:nvPr>
        </p:nvSpPr>
        <p:spPr>
          <a:xfrm>
            <a:off x="0" y="0"/>
            <a:ext cx="12188952" cy="6858000"/>
          </a:xfrm>
          <a:solidFill>
            <a:schemeClr val="accent6">
              <a:lumMod val="60000"/>
              <a:lumOff val="40000"/>
            </a:schemeClr>
          </a:solidFill>
        </p:spPr>
        <p:txBody>
          <a:bodyPr tIns="0" bIns="182880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743200"/>
            <a:ext cx="8951976" cy="1280160"/>
          </a:xfrm>
        </p:spPr>
        <p:txBody>
          <a:bodyPr anchor="ctr" anchorCtr="0">
            <a:noAutofit/>
          </a:bodyPr>
          <a:lstStyle>
            <a:lvl1pPr algn="l">
              <a:lnSpc>
                <a:spcPct val="97000"/>
              </a:lnSpc>
              <a:defRPr sz="4300" b="0" i="0">
                <a:solidFill>
                  <a:schemeClr val="bg1"/>
                </a:solidFill>
                <a:latin typeface="Futura Next Book" panose="020B0502020204020303" pitchFamily="34" charset="77"/>
              </a:defRPr>
            </a:lvl1pPr>
          </a:lstStyle>
          <a:p>
            <a:r>
              <a:rPr lang="en-US" dirty="0"/>
              <a:t>Title of the presentation</a:t>
            </a:r>
            <a:br>
              <a:rPr lang="en-US" dirty="0"/>
            </a:br>
            <a:r>
              <a:rPr lang="en-US" dirty="0"/>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658368"/>
            <a:ext cx="8951976" cy="155448"/>
          </a:xfrm>
        </p:spPr>
        <p:txBody>
          <a:bodyPr anchor="ctr" anchorCtr="0">
            <a:noAutofit/>
          </a:bodyPr>
          <a:lstStyle>
            <a:lvl1pPr marL="0" indent="0" algn="l">
              <a:lnSpc>
                <a:spcPct val="100000"/>
              </a:lnSpc>
              <a:buNone/>
              <a:defRPr sz="9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sp>
        <p:nvSpPr>
          <p:cNvPr id="4" name="Slide Number Placeholder 3">
            <a:extLst>
              <a:ext uri="{FF2B5EF4-FFF2-40B4-BE49-F238E27FC236}">
                <a16:creationId xmlns:a16="http://schemas.microsoft.com/office/drawing/2014/main" id="{35C1767D-5E00-E14A-A317-4B75DF8E3C81}"/>
              </a:ext>
            </a:extLst>
          </p:cNvPr>
          <p:cNvSpPr>
            <a:spLocks noGrp="1"/>
          </p:cNvSpPr>
          <p:nvPr>
            <p:ph type="sldNum" sz="quarter" idx="12"/>
          </p:nvPr>
        </p:nvSpPr>
        <p:spPr/>
        <p:txBody>
          <a:bodyPr/>
          <a:lstStyle>
            <a:lvl1pPr>
              <a:defRPr>
                <a:solidFill>
                  <a:schemeClr val="tx1">
                    <a:alpha val="0"/>
                  </a:schemeClr>
                </a:solidFill>
              </a:defRPr>
            </a:lvl1pPr>
          </a:lstStyle>
          <a:p>
            <a:fld id="{58B792A5-9BAE-6942-BFE1-9FCDB51EA51E}" type="slidenum">
              <a:rPr lang="en-US" smtClean="0"/>
              <a:pPr/>
              <a:t>‹#›</a:t>
            </a:fld>
            <a:endParaRPr lang="en-US" dirty="0"/>
          </a:p>
        </p:txBody>
      </p:sp>
      <p:pic>
        <p:nvPicPr>
          <p:cNvPr id="7" name="Picture 6">
            <a:extLst>
              <a:ext uri="{FF2B5EF4-FFF2-40B4-BE49-F238E27FC236}">
                <a16:creationId xmlns:a16="http://schemas.microsoft.com/office/drawing/2014/main" id="{82C9F59F-8E08-F548-85A2-C2376536CC99}"/>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4735194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ver — Image with aperture">
    <p:bg>
      <p:bgPr>
        <a:solidFill>
          <a:schemeClr val="bg1"/>
        </a:solidFill>
        <a:effectLst/>
      </p:bgPr>
    </p:bg>
    <p:spTree>
      <p:nvGrpSpPr>
        <p:cNvPr id="1" name=""/>
        <p:cNvGrpSpPr/>
        <p:nvPr/>
      </p:nvGrpSpPr>
      <p:grpSpPr>
        <a:xfrm>
          <a:off x="0" y="0"/>
          <a:ext cx="0" cy="0"/>
          <a:chOff x="0" y="0"/>
          <a:chExt cx="0" cy="0"/>
        </a:xfrm>
      </p:grpSpPr>
      <p:sp>
        <p:nvSpPr>
          <p:cNvPr id="7" name="Picture Placeholder 14">
            <a:extLst>
              <a:ext uri="{FF2B5EF4-FFF2-40B4-BE49-F238E27FC236}">
                <a16:creationId xmlns:a16="http://schemas.microsoft.com/office/drawing/2014/main" id="{004C880E-05DB-C843-B13A-F73FED15F55E}"/>
              </a:ext>
            </a:extLst>
          </p:cNvPr>
          <p:cNvSpPr>
            <a:spLocks noGrp="1"/>
          </p:cNvSpPr>
          <p:nvPr>
            <p:ph type="pic" sz="quarter" idx="11" hasCustomPrompt="1"/>
          </p:nvPr>
        </p:nvSpPr>
        <p:spPr>
          <a:xfrm>
            <a:off x="3048" y="0"/>
            <a:ext cx="12188952" cy="6858000"/>
          </a:xfrm>
          <a:solidFill>
            <a:schemeClr val="accent6">
              <a:lumMod val="60000"/>
              <a:lumOff val="40000"/>
            </a:schemeClr>
          </a:solidFill>
        </p:spPr>
        <p:txBody>
          <a:bodyPr tIns="0" bIns="64008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1621536" y="1334152"/>
            <a:ext cx="8951976" cy="1280160"/>
          </a:xfrm>
        </p:spPr>
        <p:txBody>
          <a:bodyPr anchor="ctr" anchorCtr="0">
            <a:noAutofit/>
          </a:bodyPr>
          <a:lstStyle>
            <a:lvl1pPr algn="ctr">
              <a:lnSpc>
                <a:spcPct val="97000"/>
              </a:lnSpc>
              <a:defRPr sz="4300" b="0" i="0">
                <a:solidFill>
                  <a:schemeClr val="bg1"/>
                </a:solidFill>
                <a:latin typeface="Futura Next Book" panose="020B0502020204020303" pitchFamily="34" charset="77"/>
              </a:defRPr>
            </a:lvl1pPr>
          </a:lstStyle>
          <a:p>
            <a:r>
              <a:rPr lang="en-US" dirty="0"/>
              <a:t>Title of the presentation</a:t>
            </a:r>
            <a:br>
              <a:rPr lang="en-US" dirty="0"/>
            </a:br>
            <a:r>
              <a:rPr lang="en-US" dirty="0"/>
              <a:t>two lines max</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1621536" y="658368"/>
            <a:ext cx="8951976" cy="155448"/>
          </a:xfrm>
        </p:spPr>
        <p:txBody>
          <a:bodyPr anchor="ctr" anchorCtr="0">
            <a:noAutofit/>
          </a:bodyPr>
          <a:lstStyle>
            <a:lvl1pPr marL="0" indent="0" algn="ctr">
              <a:lnSpc>
                <a:spcPct val="100000"/>
              </a:lnSpc>
              <a:buNone/>
              <a:defRPr sz="9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Month-Day-Year</a:t>
            </a:r>
          </a:p>
        </p:txBody>
      </p:sp>
      <p:sp>
        <p:nvSpPr>
          <p:cNvPr id="8" name="Freeform 7">
            <a:extLst>
              <a:ext uri="{FF2B5EF4-FFF2-40B4-BE49-F238E27FC236}">
                <a16:creationId xmlns:a16="http://schemas.microsoft.com/office/drawing/2014/main" id="{D3F5D70B-432F-E947-8A8C-D2EF8B5013A3}"/>
              </a:ext>
            </a:extLst>
          </p:cNvPr>
          <p:cNvSpPr/>
          <p:nvPr userDrawn="1"/>
        </p:nvSpPr>
        <p:spPr>
          <a:xfrm>
            <a:off x="1466088" y="0"/>
            <a:ext cx="9262872" cy="6858000"/>
          </a:xfrm>
          <a:custGeom>
            <a:avLst/>
            <a:gdLst>
              <a:gd name="connsiteX0" fmla="*/ 7426894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426894 w 9262872"/>
              <a:gd name="connsiteY6" fmla="*/ 6858000 h 6858000"/>
              <a:gd name="connsiteX7" fmla="*/ 7446589 w 9262872"/>
              <a:gd name="connsiteY7" fmla="*/ 6842530 h 6858000"/>
              <a:gd name="connsiteX8" fmla="*/ 9057132 w 9262872"/>
              <a:gd name="connsiteY8" fmla="*/ 3429000 h 6858000"/>
              <a:gd name="connsiteX9" fmla="*/ 7446589 w 9262872"/>
              <a:gd name="connsiteY9" fmla="*/ 15471 h 6858000"/>
              <a:gd name="connsiteX10" fmla="*/ 1518203 w 9262872"/>
              <a:gd name="connsiteY10" fmla="*/ 0 h 6858000"/>
              <a:gd name="connsiteX11" fmla="*/ 1835978 w 9262872"/>
              <a:gd name="connsiteY11" fmla="*/ 0 h 6858000"/>
              <a:gd name="connsiteX12" fmla="*/ 1816283 w 9262872"/>
              <a:gd name="connsiteY12" fmla="*/ 15471 h 6858000"/>
              <a:gd name="connsiteX13" fmla="*/ 205740 w 9262872"/>
              <a:gd name="connsiteY13" fmla="*/ 3429000 h 6858000"/>
              <a:gd name="connsiteX14" fmla="*/ 1816283 w 9262872"/>
              <a:gd name="connsiteY14" fmla="*/ 6842530 h 6858000"/>
              <a:gd name="connsiteX15" fmla="*/ 1835978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426894"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426894" y="6858000"/>
                </a:lnTo>
                <a:lnTo>
                  <a:pt x="7446589" y="6842530"/>
                </a:lnTo>
                <a:cubicBezTo>
                  <a:pt x="8430188" y="6031161"/>
                  <a:pt x="9057132" y="4803262"/>
                  <a:pt x="9057132" y="3429000"/>
                </a:cubicBezTo>
                <a:cubicBezTo>
                  <a:pt x="9057132" y="2054738"/>
                  <a:pt x="8430188" y="826840"/>
                  <a:pt x="7446589" y="15471"/>
                </a:cubicBezTo>
                <a:close/>
                <a:moveTo>
                  <a:pt x="1518203" y="0"/>
                </a:moveTo>
                <a:lnTo>
                  <a:pt x="1835978" y="0"/>
                </a:lnTo>
                <a:lnTo>
                  <a:pt x="1816283" y="15471"/>
                </a:lnTo>
                <a:cubicBezTo>
                  <a:pt x="832684" y="826840"/>
                  <a:pt x="205740" y="2054738"/>
                  <a:pt x="205740" y="3429000"/>
                </a:cubicBezTo>
                <a:cubicBezTo>
                  <a:pt x="205740" y="4803262"/>
                  <a:pt x="832684" y="6031161"/>
                  <a:pt x="1816283" y="6842530"/>
                </a:cubicBezTo>
                <a:lnTo>
                  <a:pt x="1835978" y="6858000"/>
                </a:lnTo>
                <a:lnTo>
                  <a:pt x="1518203" y="6858000"/>
                </a:lnTo>
                <a:lnTo>
                  <a:pt x="1517364" y="6857273"/>
                </a:lnTo>
                <a:cubicBezTo>
                  <a:pt x="585215" y="6010054"/>
                  <a:pt x="0" y="4787869"/>
                  <a:pt x="0" y="3429000"/>
                </a:cubicBezTo>
                <a:cubicBezTo>
                  <a:pt x="0" y="2070131"/>
                  <a:pt x="585215" y="847946"/>
                  <a:pt x="1517364" y="72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sp>
        <p:nvSpPr>
          <p:cNvPr id="4" name="Slide Number Placeholder 3">
            <a:extLst>
              <a:ext uri="{FF2B5EF4-FFF2-40B4-BE49-F238E27FC236}">
                <a16:creationId xmlns:a16="http://schemas.microsoft.com/office/drawing/2014/main" id="{B9CD4AD9-34CE-DE46-9E0E-91726DFC890D}"/>
              </a:ext>
            </a:extLst>
          </p:cNvPr>
          <p:cNvSpPr>
            <a:spLocks noGrp="1"/>
          </p:cNvSpPr>
          <p:nvPr>
            <p:ph type="sldNum" sz="quarter" idx="12"/>
          </p:nvPr>
        </p:nvSpPr>
        <p:spPr/>
        <p:txBody>
          <a:bodyPr/>
          <a:lstStyle>
            <a:lvl1pPr>
              <a:defRPr>
                <a:solidFill>
                  <a:schemeClr val="tx1">
                    <a:alpha val="0"/>
                  </a:schemeClr>
                </a:solidFill>
              </a:defRPr>
            </a:lvl1pPr>
          </a:lstStyle>
          <a:p>
            <a:fld id="{58B792A5-9BAE-6942-BFE1-9FCDB51EA51E}" type="slidenum">
              <a:rPr lang="en-US" smtClean="0"/>
              <a:pPr/>
              <a:t>‹#›</a:t>
            </a:fld>
            <a:endParaRPr lang="en-US" dirty="0"/>
          </a:p>
        </p:txBody>
      </p:sp>
      <p:pic>
        <p:nvPicPr>
          <p:cNvPr id="9" name="Picture 8">
            <a:extLst>
              <a:ext uri="{FF2B5EF4-FFF2-40B4-BE49-F238E27FC236}">
                <a16:creationId xmlns:a16="http://schemas.microsoft.com/office/drawing/2014/main" id="{E1ED8175-0127-2F47-8796-C6899DDEA936}"/>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2708479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 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29030-0D3F-1E46-B80E-1ABEF0511328}"/>
              </a:ext>
            </a:extLst>
          </p:cNvPr>
          <p:cNvSpPr>
            <a:spLocks noGrp="1"/>
          </p:cNvSpPr>
          <p:nvPr>
            <p:ph type="ctrTitle" hasCustomPrompt="1"/>
          </p:nvPr>
        </p:nvSpPr>
        <p:spPr>
          <a:xfrm>
            <a:off x="685800" y="667512"/>
            <a:ext cx="10817352" cy="219456"/>
          </a:xfrm>
        </p:spPr>
        <p:txBody>
          <a:bodyPr anchor="t" anchorCtr="0">
            <a:noAutofit/>
          </a:bodyPr>
          <a:lstStyle>
            <a:lvl1pPr algn="l">
              <a:lnSpc>
                <a:spcPct val="100000"/>
              </a:lnSpc>
              <a:defRPr sz="1400" spc="50" baseline="0">
                <a:solidFill>
                  <a:schemeClr val="accent1"/>
                </a:solidFill>
              </a:defRPr>
            </a:lvl1pPr>
          </a:lstStyle>
          <a:p>
            <a:r>
              <a:rPr lang="en-US" dirty="0"/>
              <a:t>click to edit master title style</a:t>
            </a:r>
          </a:p>
        </p:txBody>
      </p:sp>
      <p:sp>
        <p:nvSpPr>
          <p:cNvPr id="6" name="Text Placeholder 5">
            <a:extLst>
              <a:ext uri="{FF2B5EF4-FFF2-40B4-BE49-F238E27FC236}">
                <a16:creationId xmlns:a16="http://schemas.microsoft.com/office/drawing/2014/main" id="{F7150CFC-598C-5C42-838D-4DF2F6183D0F}"/>
              </a:ext>
            </a:extLst>
          </p:cNvPr>
          <p:cNvSpPr>
            <a:spLocks noGrp="1"/>
          </p:cNvSpPr>
          <p:nvPr>
            <p:ph type="body" sz="quarter" idx="13" hasCustomPrompt="1"/>
          </p:nvPr>
        </p:nvSpPr>
        <p:spPr>
          <a:xfrm>
            <a:off x="685800" y="1089835"/>
            <a:ext cx="10817352" cy="4572000"/>
          </a:xfrm>
        </p:spPr>
        <p:txBody>
          <a:bodyPr anchor="ctr" anchorCtr="0"/>
          <a:lstStyle>
            <a:lvl1pPr>
              <a:buAutoNum type="arabicPeriod"/>
              <a:defRPr/>
            </a:lvl1pPr>
            <a:lvl3pPr>
              <a:buAutoNum type="arabicPeriod"/>
              <a:defRPr/>
            </a:lvl3pPr>
            <a:lvl4pPr>
              <a:buAutoNum type="arabicPeriod"/>
              <a:defRPr/>
            </a:lvl4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2">
            <a:extLst>
              <a:ext uri="{FF2B5EF4-FFF2-40B4-BE49-F238E27FC236}">
                <a16:creationId xmlns:a16="http://schemas.microsoft.com/office/drawing/2014/main" id="{FF4E962C-0BD3-2C49-BA40-132C79AA64C0}"/>
              </a:ext>
            </a:extLst>
          </p:cNvPr>
          <p:cNvSpPr>
            <a:spLocks noGrp="1"/>
          </p:cNvSpPr>
          <p:nvPr>
            <p:ph type="sldNum" sz="quarter" idx="14"/>
          </p:nvPr>
        </p:nvSpPr>
        <p:spPr/>
        <p:txBody>
          <a:body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7806157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 Full Image">
    <p:spTree>
      <p:nvGrpSpPr>
        <p:cNvPr id="1" name=""/>
        <p:cNvGrpSpPr/>
        <p:nvPr/>
      </p:nvGrpSpPr>
      <p:grpSpPr>
        <a:xfrm>
          <a:off x="0" y="0"/>
          <a:ext cx="0" cy="0"/>
          <a:chOff x="0" y="0"/>
          <a:chExt cx="0" cy="0"/>
        </a:xfrm>
      </p:grpSpPr>
      <p:sp>
        <p:nvSpPr>
          <p:cNvPr id="5" name="Picture Placeholder 14">
            <a:extLst>
              <a:ext uri="{FF2B5EF4-FFF2-40B4-BE49-F238E27FC236}">
                <a16:creationId xmlns:a16="http://schemas.microsoft.com/office/drawing/2014/main" id="{A7EB8FB0-B730-6B46-AAE6-977071B06975}"/>
              </a:ext>
            </a:extLst>
          </p:cNvPr>
          <p:cNvSpPr>
            <a:spLocks noGrp="1"/>
          </p:cNvSpPr>
          <p:nvPr>
            <p:ph type="pic" sz="quarter" idx="11" hasCustomPrompt="1"/>
          </p:nvPr>
        </p:nvSpPr>
        <p:spPr>
          <a:xfrm>
            <a:off x="3048" y="0"/>
            <a:ext cx="12188952" cy="6858000"/>
          </a:xfrm>
          <a:solidFill>
            <a:schemeClr val="accent6">
              <a:lumMod val="60000"/>
              <a:lumOff val="40000"/>
            </a:schemeClr>
          </a:solidFill>
        </p:spPr>
        <p:txBody>
          <a:bodyPr tIns="0" bIns="640080" anchor="ctr" anchorCtr="0"/>
          <a:lstStyle>
            <a:lvl1pPr marL="0" indent="0" algn="ctr">
              <a:lnSpc>
                <a:spcPct val="110000"/>
              </a:lnSpc>
              <a:buFontTx/>
              <a:buNone/>
              <a:defRPr sz="1000" b="0" i="0" baseline="0">
                <a:solidFill>
                  <a:schemeClr val="tx1"/>
                </a:solidFill>
                <a:latin typeface="Futura Next Medium" panose="020B0602020204020303" pitchFamily="34" charset="77"/>
                <a:cs typeface="Futura Next Medium" panose="020B0602020204020303" pitchFamily="34" charset="77"/>
              </a:defRPr>
            </a:lvl1pPr>
          </a:lstStyle>
          <a:p>
            <a:r>
              <a:rPr lang="en-US" dirty="0"/>
              <a:t>Drag and drop image or click icon to add</a:t>
            </a:r>
          </a:p>
        </p:txBody>
      </p:sp>
      <p:sp>
        <p:nvSpPr>
          <p:cNvPr id="2" name="Title 1">
            <a:extLst>
              <a:ext uri="{FF2B5EF4-FFF2-40B4-BE49-F238E27FC236}">
                <a16:creationId xmlns:a16="http://schemas.microsoft.com/office/drawing/2014/main" id="{6C329030-0D3F-1E46-B80E-1ABEF0511328}"/>
              </a:ext>
            </a:extLst>
          </p:cNvPr>
          <p:cNvSpPr>
            <a:spLocks noGrp="1"/>
          </p:cNvSpPr>
          <p:nvPr>
            <p:ph type="ctrTitle" hasCustomPrompt="1"/>
          </p:nvPr>
        </p:nvSpPr>
        <p:spPr>
          <a:xfrm>
            <a:off x="685800" y="667512"/>
            <a:ext cx="10817352" cy="219456"/>
          </a:xfrm>
        </p:spPr>
        <p:txBody>
          <a:bodyPr anchor="t" anchorCtr="0">
            <a:noAutofit/>
          </a:bodyPr>
          <a:lstStyle>
            <a:lvl1pPr algn="l">
              <a:lnSpc>
                <a:spcPct val="100000"/>
              </a:lnSpc>
              <a:defRPr sz="1400" spc="50" baseline="0">
                <a:solidFill>
                  <a:schemeClr val="accent1"/>
                </a:solidFill>
              </a:defRPr>
            </a:lvl1pPr>
          </a:lstStyle>
          <a:p>
            <a:r>
              <a:rPr lang="en-US" dirty="0"/>
              <a:t>click to edit master title style</a:t>
            </a:r>
          </a:p>
        </p:txBody>
      </p:sp>
      <p:sp>
        <p:nvSpPr>
          <p:cNvPr id="6" name="Text Placeholder 5">
            <a:extLst>
              <a:ext uri="{FF2B5EF4-FFF2-40B4-BE49-F238E27FC236}">
                <a16:creationId xmlns:a16="http://schemas.microsoft.com/office/drawing/2014/main" id="{F7150CFC-598C-5C42-838D-4DF2F6183D0F}"/>
              </a:ext>
            </a:extLst>
          </p:cNvPr>
          <p:cNvSpPr>
            <a:spLocks noGrp="1"/>
          </p:cNvSpPr>
          <p:nvPr>
            <p:ph type="body" sz="quarter" idx="13" hasCustomPrompt="1"/>
          </p:nvPr>
        </p:nvSpPr>
        <p:spPr>
          <a:xfrm>
            <a:off x="685800" y="1089835"/>
            <a:ext cx="10817352" cy="4572000"/>
          </a:xfrm>
        </p:spPr>
        <p:txBody>
          <a:bodyPr anchor="ctr" anchorCtr="0"/>
          <a:lstStyle>
            <a:lvl1pPr>
              <a:buAutoNum type="arabicPeriod"/>
              <a:defRPr>
                <a:solidFill>
                  <a:schemeClr val="bg1"/>
                </a:solidFill>
              </a:defRPr>
            </a:lvl1pPr>
            <a:lvl2pPr>
              <a:defRPr>
                <a:solidFill>
                  <a:schemeClr val="bg1"/>
                </a:solidFill>
              </a:defRPr>
            </a:lvl2pPr>
            <a:lvl3pPr>
              <a:buAutoNum type="arabicPeriod"/>
              <a:defRPr>
                <a:solidFill>
                  <a:schemeClr val="bg1"/>
                </a:solidFill>
              </a:defRPr>
            </a:lvl3pPr>
            <a:lvl4pPr>
              <a:buAutoNum type="arabicPeriod"/>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Slide Number Placeholder 2">
            <a:extLst>
              <a:ext uri="{FF2B5EF4-FFF2-40B4-BE49-F238E27FC236}">
                <a16:creationId xmlns:a16="http://schemas.microsoft.com/office/drawing/2014/main" id="{A9FFEAED-17D6-4347-8B66-01B83148940F}"/>
              </a:ext>
            </a:extLst>
          </p:cNvPr>
          <p:cNvSpPr>
            <a:spLocks noGrp="1"/>
          </p:cNvSpPr>
          <p:nvPr>
            <p:ph type="sldNum" sz="quarter" idx="14"/>
          </p:nvPr>
        </p:nvSpPr>
        <p:spPr/>
        <p:txBody>
          <a:bodyPr/>
          <a:lstStyle>
            <a:lvl1pPr>
              <a:defRPr>
                <a:solidFill>
                  <a:schemeClr val="bg1"/>
                </a:solidFill>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20960387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theme" Target="../theme/theme2.xml"/><Relationship Id="rId5" Type="http://schemas.openxmlformats.org/officeDocument/2006/relationships/slideLayout" Target="../slideLayouts/slideLayout7.xml"/><Relationship Id="rId4"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theme" Target="../theme/theme4.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 Id="rId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6.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51.xml"/><Relationship Id="rId2" Type="http://schemas.openxmlformats.org/officeDocument/2006/relationships/slideLayout" Target="../slideLayouts/slideLayout50.xml"/><Relationship Id="rId1" Type="http://schemas.openxmlformats.org/officeDocument/2006/relationships/slideLayout" Target="../slideLayouts/slideLayout49.xml"/><Relationship Id="rId4" Type="http://schemas.openxmlformats.org/officeDocument/2006/relationships/theme" Target="../theme/theme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E4E28E-C9B1-A84B-9688-6936A8D3F467}"/>
              </a:ext>
            </a:extLst>
          </p:cNvPr>
          <p:cNvSpPr>
            <a:spLocks noGrp="1"/>
          </p:cNvSpPr>
          <p:nvPr>
            <p:ph type="title"/>
          </p:nvPr>
        </p:nvSpPr>
        <p:spPr>
          <a:xfrm>
            <a:off x="685800" y="685800"/>
            <a:ext cx="10817352" cy="640080"/>
          </a:xfrm>
          <a:prstGeom prst="rect">
            <a:avLst/>
          </a:prstGeom>
        </p:spPr>
        <p:txBody>
          <a:bodyPr vert="horz" lIns="0" tIns="0" rIns="0" bIns="0" rtlCol="0" anchor="t" anchorCtr="0">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9AF4ACA-6E92-0D42-837E-E7F4E20960CE}"/>
              </a:ext>
            </a:extLst>
          </p:cNvPr>
          <p:cNvSpPr>
            <a:spLocks noGrp="1"/>
          </p:cNvSpPr>
          <p:nvPr>
            <p:ph type="body" idx="1"/>
          </p:nvPr>
        </p:nvSpPr>
        <p:spPr>
          <a:xfrm>
            <a:off x="685800" y="1828800"/>
            <a:ext cx="10817352" cy="4114800"/>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D1B4FED0-E9AE-EB45-B8EA-D99C685DB8A7}"/>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2227418649"/>
      </p:ext>
    </p:extLst>
  </p:cSld>
  <p:clrMap bg1="lt1" tx1="dk1" bg2="lt2" tx2="dk2" accent1="accent1" accent2="accent2" accent3="accent3" accent4="accent4" accent5="accent5" accent6="accent6" hlink="hlink" folHlink="folHlink"/>
  <p:sldLayoutIdLst>
    <p:sldLayoutId id="2147483651" r:id="rId1"/>
    <p:sldLayoutId id="2147483652" r:id="rId2"/>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 Next Medium" panose="020B0602020204020303" pitchFamily="34" charset="77"/>
          <a:ea typeface="+mj-ea"/>
          <a:cs typeface="+mj-cs"/>
        </a:defRPr>
      </a:lvl1pPr>
    </p:titleStyle>
    <p:bodyStyle>
      <a:lvl1pPr marL="0" indent="0" algn="l" defTabSz="914400" rtl="0" eaLnBrk="1" latinLnBrk="0" hangingPunct="1">
        <a:lnSpc>
          <a:spcPts val="2200"/>
        </a:lnSpc>
        <a:spcBef>
          <a:spcPts val="1000"/>
        </a:spcBef>
        <a:buFontTx/>
        <a:buNone/>
        <a:defRPr sz="1400" b="0" i="0" kern="1200">
          <a:solidFill>
            <a:schemeClr val="tx1"/>
          </a:solidFill>
          <a:latin typeface="Futura Next Book" panose="020B0502020204020303" pitchFamily="34" charset="77"/>
          <a:ea typeface="+mn-ea"/>
          <a:cs typeface="+mn-cs"/>
        </a:defRPr>
      </a:lvl1pPr>
      <a:lvl2pPr marL="174625" indent="-163513"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2pPr>
      <a:lvl3pPr marL="349250" indent="-174625"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3pPr>
      <a:lvl4pPr marL="523875" indent="-174625"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4pPr>
      <a:lvl5pPr marL="687388" indent="-163513"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orient="horz" pos="3888">
          <p15:clr>
            <a:srgbClr val="F26B43"/>
          </p15:clr>
        </p15:guide>
        <p15:guide id="5" pos="768">
          <p15:clr>
            <a:srgbClr val="F26B43"/>
          </p15:clr>
        </p15:guide>
        <p15:guide id="6" pos="1008">
          <p15:clr>
            <a:srgbClr val="F26B43"/>
          </p15:clr>
        </p15:guide>
        <p15:guide id="7" pos="1368">
          <p15:clr>
            <a:srgbClr val="F26B43"/>
          </p15:clr>
        </p15:guide>
        <p15:guide id="8" pos="1608">
          <p15:clr>
            <a:srgbClr val="F26B43"/>
          </p15:clr>
        </p15:guide>
        <p15:guide id="9" pos="1944">
          <p15:clr>
            <a:srgbClr val="F26B43"/>
          </p15:clr>
        </p15:guide>
        <p15:guide id="10" pos="2208">
          <p15:clr>
            <a:srgbClr val="F26B43"/>
          </p15:clr>
        </p15:guide>
        <p15:guide id="11" pos="2520">
          <p15:clr>
            <a:srgbClr val="F26B43"/>
          </p15:clr>
        </p15:guide>
        <p15:guide id="12" pos="2784">
          <p15:clr>
            <a:srgbClr val="F26B43"/>
          </p15:clr>
        </p15:guide>
        <p15:guide id="13" pos="3120">
          <p15:clr>
            <a:srgbClr val="F26B43"/>
          </p15:clr>
        </p15:guide>
        <p15:guide id="14" pos="3384">
          <p15:clr>
            <a:srgbClr val="F26B43"/>
          </p15:clr>
        </p15:guide>
        <p15:guide id="15" pos="3696">
          <p15:clr>
            <a:srgbClr val="F26B43"/>
          </p15:clr>
        </p15:guide>
        <p15:guide id="16" pos="3960">
          <p15:clr>
            <a:srgbClr val="F26B43"/>
          </p15:clr>
        </p15:guide>
        <p15:guide id="17" pos="4296">
          <p15:clr>
            <a:srgbClr val="F26B43"/>
          </p15:clr>
        </p15:guide>
        <p15:guide id="18" pos="4560">
          <p15:clr>
            <a:srgbClr val="F26B43"/>
          </p15:clr>
        </p15:guide>
        <p15:guide id="19" pos="4872">
          <p15:clr>
            <a:srgbClr val="F26B43"/>
          </p15:clr>
        </p15:guide>
        <p15:guide id="20" pos="5136">
          <p15:clr>
            <a:srgbClr val="F26B43"/>
          </p15:clr>
        </p15:guide>
        <p15:guide id="21" pos="5472">
          <p15:clr>
            <a:srgbClr val="F26B43"/>
          </p15:clr>
        </p15:guide>
        <p15:guide id="22" pos="5736">
          <p15:clr>
            <a:srgbClr val="F26B43"/>
          </p15:clr>
        </p15:guide>
        <p15:guide id="23" pos="6072">
          <p15:clr>
            <a:srgbClr val="F26B43"/>
          </p15:clr>
        </p15:guide>
        <p15:guide id="24" pos="6312">
          <p15:clr>
            <a:srgbClr val="F26B43"/>
          </p15:clr>
        </p15:guide>
        <p15:guide id="25" pos="6648">
          <p15:clr>
            <a:srgbClr val="F26B43"/>
          </p15:clr>
        </p15:guide>
        <p15:guide id="26" pos="6912">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E4E28E-C9B1-A84B-9688-6936A8D3F467}"/>
              </a:ext>
            </a:extLst>
          </p:cNvPr>
          <p:cNvSpPr>
            <a:spLocks noGrp="1"/>
          </p:cNvSpPr>
          <p:nvPr>
            <p:ph type="title"/>
          </p:nvPr>
        </p:nvSpPr>
        <p:spPr>
          <a:xfrm>
            <a:off x="685800" y="685800"/>
            <a:ext cx="10817352" cy="640080"/>
          </a:xfrm>
          <a:prstGeom prst="rect">
            <a:avLst/>
          </a:prstGeom>
        </p:spPr>
        <p:txBody>
          <a:bodyPr vert="horz" lIns="0" tIns="0" rIns="0" bIns="0" rtlCol="0" anchor="t" anchorCtr="0">
            <a:noAutofit/>
          </a:bodyPr>
          <a:lstStyle/>
          <a:p>
            <a:r>
              <a:rPr lang="en-US" dirty="0"/>
              <a:t>Click to edit Master title style</a:t>
            </a:r>
          </a:p>
        </p:txBody>
      </p:sp>
      <p:sp>
        <p:nvSpPr>
          <p:cNvPr id="3" name="Text Placeholder 2">
            <a:extLst>
              <a:ext uri="{FF2B5EF4-FFF2-40B4-BE49-F238E27FC236}">
                <a16:creationId xmlns:a16="http://schemas.microsoft.com/office/drawing/2014/main" id="{89AF4ACA-6E92-0D42-837E-E7F4E20960CE}"/>
              </a:ext>
            </a:extLst>
          </p:cNvPr>
          <p:cNvSpPr>
            <a:spLocks noGrp="1"/>
          </p:cNvSpPr>
          <p:nvPr>
            <p:ph type="body" idx="1"/>
          </p:nvPr>
        </p:nvSpPr>
        <p:spPr>
          <a:xfrm>
            <a:off x="685800" y="1828800"/>
            <a:ext cx="10817352" cy="4114800"/>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5B26F31D-E842-F94E-B01A-672580FAE962}"/>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95159075"/>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 Next Medium" panose="020B0602020204020303" pitchFamily="34" charset="77"/>
          <a:ea typeface="+mj-ea"/>
          <a:cs typeface="+mj-cs"/>
        </a:defRPr>
      </a:lvl1pPr>
    </p:titleStyle>
    <p:bodyStyle>
      <a:lvl1pPr marL="0" indent="0" algn="l" defTabSz="914400" rtl="0" eaLnBrk="1" latinLnBrk="0" hangingPunct="1">
        <a:lnSpc>
          <a:spcPts val="2200"/>
        </a:lnSpc>
        <a:spcBef>
          <a:spcPts val="1000"/>
        </a:spcBef>
        <a:buFontTx/>
        <a:buNone/>
        <a:defRPr sz="1400" b="0" i="0" kern="1200">
          <a:solidFill>
            <a:schemeClr val="tx1"/>
          </a:solidFill>
          <a:latin typeface="Futura Next Book" panose="020B0502020204020303" pitchFamily="34" charset="77"/>
          <a:ea typeface="+mn-ea"/>
          <a:cs typeface="+mn-cs"/>
        </a:defRPr>
      </a:lvl1pPr>
      <a:lvl2pPr marL="174625" indent="-163513"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2pPr>
      <a:lvl3pPr marL="349250" indent="-174625"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3pPr>
      <a:lvl4pPr marL="523875" indent="-174625"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4pPr>
      <a:lvl5pPr marL="687388" indent="-163513"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orient="horz" pos="3888">
          <p15:clr>
            <a:srgbClr val="F26B43"/>
          </p15:clr>
        </p15:guide>
        <p15:guide id="5" pos="768">
          <p15:clr>
            <a:srgbClr val="F26B43"/>
          </p15:clr>
        </p15:guide>
        <p15:guide id="6" pos="1008">
          <p15:clr>
            <a:srgbClr val="F26B43"/>
          </p15:clr>
        </p15:guide>
        <p15:guide id="7" pos="1368">
          <p15:clr>
            <a:srgbClr val="F26B43"/>
          </p15:clr>
        </p15:guide>
        <p15:guide id="8" pos="1608">
          <p15:clr>
            <a:srgbClr val="F26B43"/>
          </p15:clr>
        </p15:guide>
        <p15:guide id="9" pos="1944">
          <p15:clr>
            <a:srgbClr val="F26B43"/>
          </p15:clr>
        </p15:guide>
        <p15:guide id="10" pos="2208">
          <p15:clr>
            <a:srgbClr val="F26B43"/>
          </p15:clr>
        </p15:guide>
        <p15:guide id="11" pos="2520">
          <p15:clr>
            <a:srgbClr val="F26B43"/>
          </p15:clr>
        </p15:guide>
        <p15:guide id="12" pos="2784">
          <p15:clr>
            <a:srgbClr val="F26B43"/>
          </p15:clr>
        </p15:guide>
        <p15:guide id="13" pos="3120">
          <p15:clr>
            <a:srgbClr val="F26B43"/>
          </p15:clr>
        </p15:guide>
        <p15:guide id="14" pos="3384">
          <p15:clr>
            <a:srgbClr val="F26B43"/>
          </p15:clr>
        </p15:guide>
        <p15:guide id="15" pos="3696">
          <p15:clr>
            <a:srgbClr val="F26B43"/>
          </p15:clr>
        </p15:guide>
        <p15:guide id="16" pos="3960">
          <p15:clr>
            <a:srgbClr val="F26B43"/>
          </p15:clr>
        </p15:guide>
        <p15:guide id="17" pos="4296">
          <p15:clr>
            <a:srgbClr val="F26B43"/>
          </p15:clr>
        </p15:guide>
        <p15:guide id="18" pos="4560">
          <p15:clr>
            <a:srgbClr val="F26B43"/>
          </p15:clr>
        </p15:guide>
        <p15:guide id="19" pos="4872">
          <p15:clr>
            <a:srgbClr val="F26B43"/>
          </p15:clr>
        </p15:guide>
        <p15:guide id="20" pos="5136">
          <p15:clr>
            <a:srgbClr val="F26B43"/>
          </p15:clr>
        </p15:guide>
        <p15:guide id="21" pos="5472">
          <p15:clr>
            <a:srgbClr val="F26B43"/>
          </p15:clr>
        </p15:guide>
        <p15:guide id="22" pos="5736">
          <p15:clr>
            <a:srgbClr val="F26B43"/>
          </p15:clr>
        </p15:guide>
        <p15:guide id="23" pos="6072">
          <p15:clr>
            <a:srgbClr val="F26B43"/>
          </p15:clr>
        </p15:guide>
        <p15:guide id="24" pos="6312">
          <p15:clr>
            <a:srgbClr val="F26B43"/>
          </p15:clr>
        </p15:guide>
        <p15:guide id="25" pos="6648">
          <p15:clr>
            <a:srgbClr val="F26B43"/>
          </p15:clr>
        </p15:guide>
        <p15:guide id="26" pos="6912">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F956D247-3C63-4B4D-9D8E-FC3B25350A4A}"/>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3897208"/>
      </p:ext>
    </p:extLst>
  </p:cSld>
  <p:clrMap bg1="lt1" tx1="dk1" bg2="lt2" tx2="dk2" accent1="accent1" accent2="accent2" accent3="accent3" accent4="accent4" accent5="accent5" accent6="accent6" hlink="hlink" folHlink="folHlink"/>
  <p:sldLayoutIdLst>
    <p:sldLayoutId id="2147483660" r:id="rId1"/>
    <p:sldLayoutId id="2147483671" r:id="rId2"/>
    <p:sldLayoutId id="2147483672" r:id="rId3"/>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 Next Medium" panose="020B0602020204020303" pitchFamily="34" charset="77"/>
          <a:ea typeface="+mj-ea"/>
          <a:cs typeface="+mj-cs"/>
        </a:defRPr>
      </a:lvl1pPr>
    </p:titleStyle>
    <p:bodyStyle>
      <a:lvl1pPr marL="342900" indent="-342900" algn="l" defTabSz="914400" rtl="0" eaLnBrk="1" latinLnBrk="0" hangingPunct="1">
        <a:lnSpc>
          <a:spcPts val="3600"/>
        </a:lnSpc>
        <a:spcBef>
          <a:spcPts val="0"/>
        </a:spcBef>
        <a:buFont typeface="+mj-lt"/>
        <a:buAutoNum type="arabicPeriod"/>
        <a:defRPr sz="1800" b="0" i="0" kern="1200">
          <a:solidFill>
            <a:schemeClr val="tx1"/>
          </a:solidFill>
          <a:latin typeface="Futura Next Book" panose="020B0502020204020303" pitchFamily="34" charset="77"/>
          <a:ea typeface="+mn-ea"/>
          <a:cs typeface="+mn-cs"/>
        </a:defRPr>
      </a:lvl1pPr>
      <a:lvl2pPr marL="690563" indent="-342900" algn="l" defTabSz="914400" rtl="0" eaLnBrk="1" latinLnBrk="0" hangingPunct="1">
        <a:lnSpc>
          <a:spcPts val="36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2pPr>
      <a:lvl3pPr marL="1031875" indent="-341313" algn="l" defTabSz="914400" rtl="0" eaLnBrk="1" latinLnBrk="0" hangingPunct="1">
        <a:lnSpc>
          <a:spcPts val="36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3pPr>
      <a:lvl4pPr marL="1373188" indent="-341313" algn="l" defTabSz="914400" rtl="0" eaLnBrk="1" latinLnBrk="0" hangingPunct="1">
        <a:lnSpc>
          <a:spcPts val="36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4pPr>
      <a:lvl5pPr marL="1714500" indent="-341313" algn="l" defTabSz="914400" rtl="0" eaLnBrk="1" latinLnBrk="0" hangingPunct="1">
        <a:lnSpc>
          <a:spcPts val="36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32" userDrawn="1">
          <p15:clr>
            <a:srgbClr val="F26B43"/>
          </p15:clr>
        </p15:guide>
        <p15:guide id="2" pos="432" userDrawn="1">
          <p15:clr>
            <a:srgbClr val="F26B43"/>
          </p15:clr>
        </p15:guide>
        <p15:guide id="3" pos="7248" userDrawn="1">
          <p15:clr>
            <a:srgbClr val="F26B43"/>
          </p15:clr>
        </p15:guide>
        <p15:guide id="4" pos="768" userDrawn="1">
          <p15:clr>
            <a:srgbClr val="F26B43"/>
          </p15:clr>
        </p15:guide>
        <p15:guide id="5" pos="1008" userDrawn="1">
          <p15:clr>
            <a:srgbClr val="F26B43"/>
          </p15:clr>
        </p15:guide>
        <p15:guide id="6" pos="1368" userDrawn="1">
          <p15:clr>
            <a:srgbClr val="F26B43"/>
          </p15:clr>
        </p15:guide>
        <p15:guide id="7" pos="1608" userDrawn="1">
          <p15:clr>
            <a:srgbClr val="F26B43"/>
          </p15:clr>
        </p15:guide>
        <p15:guide id="8" pos="1944" userDrawn="1">
          <p15:clr>
            <a:srgbClr val="F26B43"/>
          </p15:clr>
        </p15:guide>
        <p15:guide id="9" pos="2184" userDrawn="1">
          <p15:clr>
            <a:srgbClr val="F26B43"/>
          </p15:clr>
        </p15:guide>
        <p15:guide id="10" pos="2544" userDrawn="1">
          <p15:clr>
            <a:srgbClr val="F26B43"/>
          </p15:clr>
        </p15:guide>
        <p15:guide id="11" pos="2784" userDrawn="1">
          <p15:clr>
            <a:srgbClr val="F26B43"/>
          </p15:clr>
        </p15:guide>
        <p15:guide id="12" pos="3120" userDrawn="1">
          <p15:clr>
            <a:srgbClr val="F26B43"/>
          </p15:clr>
        </p15:guide>
        <p15:guide id="13" pos="3360" userDrawn="1">
          <p15:clr>
            <a:srgbClr val="F26B43"/>
          </p15:clr>
        </p15:guide>
        <p15:guide id="14" pos="3720" userDrawn="1">
          <p15:clr>
            <a:srgbClr val="F26B43"/>
          </p15:clr>
        </p15:guide>
        <p15:guide id="15" pos="3960" userDrawn="1">
          <p15:clr>
            <a:srgbClr val="F26B43"/>
          </p15:clr>
        </p15:guide>
        <p15:guide id="16" pos="4320" userDrawn="1">
          <p15:clr>
            <a:srgbClr val="F26B43"/>
          </p15:clr>
        </p15:guide>
        <p15:guide id="17" pos="4560" userDrawn="1">
          <p15:clr>
            <a:srgbClr val="F26B43"/>
          </p15:clr>
        </p15:guide>
        <p15:guide id="18" pos="4896" userDrawn="1">
          <p15:clr>
            <a:srgbClr val="F26B43"/>
          </p15:clr>
        </p15:guide>
        <p15:guide id="19" pos="5136" userDrawn="1">
          <p15:clr>
            <a:srgbClr val="F26B43"/>
          </p15:clr>
        </p15:guide>
        <p15:guide id="20" pos="5496" userDrawn="1">
          <p15:clr>
            <a:srgbClr val="F26B43"/>
          </p15:clr>
        </p15:guide>
        <p15:guide id="21" pos="5736" userDrawn="1">
          <p15:clr>
            <a:srgbClr val="F26B43"/>
          </p15:clr>
        </p15:guide>
        <p15:guide id="22" pos="6072" userDrawn="1">
          <p15:clr>
            <a:srgbClr val="F26B43"/>
          </p15:clr>
        </p15:guide>
        <p15:guide id="23" pos="6312" userDrawn="1">
          <p15:clr>
            <a:srgbClr val="F26B43"/>
          </p15:clr>
        </p15:guide>
        <p15:guide id="24" pos="6672" userDrawn="1">
          <p15:clr>
            <a:srgbClr val="F26B43"/>
          </p15:clr>
        </p15:guide>
        <p15:guide id="25" pos="6912" userDrawn="1">
          <p15:clr>
            <a:srgbClr val="F26B43"/>
          </p15:clr>
        </p15:guide>
        <p15:guide id="26" orient="horz" pos="3888"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DE71633F-89C2-D443-A783-E6D80E402F40}"/>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bg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907547255"/>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673" r:id="rId6"/>
    <p:sldLayoutId id="2147483678" r:id="rId7"/>
    <p:sldLayoutId id="2147483679" r:id="rId8"/>
    <p:sldLayoutId id="2147483680" r:id="rId9"/>
    <p:sldLayoutId id="2147483681" r:id="rId10"/>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 Next Medium" panose="020B0602020204020303" pitchFamily="34" charset="77"/>
          <a:ea typeface="+mj-ea"/>
          <a:cs typeface="+mj-cs"/>
        </a:defRPr>
      </a:lvl1pPr>
    </p:titleStyle>
    <p:bodyStyle>
      <a:lvl1pPr marL="342900" indent="-342900" algn="l" defTabSz="914400" rtl="0" eaLnBrk="1" latinLnBrk="0" hangingPunct="1">
        <a:lnSpc>
          <a:spcPts val="36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B9E9B580-C7EC-734A-A84D-D97940BC18C2}"/>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551182555"/>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Minion Pro" panose="02040503050306020203" pitchFamily="18" charset="0"/>
          <a:ea typeface="+mj-ea"/>
          <a:cs typeface="+mj-cs"/>
        </a:defRPr>
      </a:lvl1pPr>
    </p:titleStyle>
    <p:bodyStyle>
      <a:lvl1pPr marL="342900" indent="-342900" algn="l" defTabSz="914400" rtl="0" eaLnBrk="1" latinLnBrk="0" hangingPunct="1">
        <a:lnSpc>
          <a:spcPts val="36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61A8965C-3ACE-0E4F-B84D-EFEBB77BE1BD}"/>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148973778"/>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725" r:id="rId4"/>
    <p:sldLayoutId id="2147483726" r:id="rId5"/>
    <p:sldLayoutId id="2147483727" r:id="rId6"/>
    <p:sldLayoutId id="2147483722" r:id="rId7"/>
    <p:sldLayoutId id="2147483723" r:id="rId8"/>
    <p:sldLayoutId id="2147483724" r:id="rId9"/>
    <p:sldLayoutId id="2147483719" r:id="rId10"/>
    <p:sldLayoutId id="2147483720" r:id="rId11"/>
    <p:sldLayoutId id="2147483721" r:id="rId12"/>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 Next Medium" panose="020B0602020204020303" pitchFamily="34" charset="77"/>
          <a:ea typeface="+mj-ea"/>
          <a:cs typeface="+mj-cs"/>
        </a:defRPr>
      </a:lvl1pPr>
    </p:titleStyle>
    <p:bodyStyle>
      <a:lvl1pPr marL="342900" indent="-342900" algn="l" defTabSz="914400" rtl="0" eaLnBrk="1" latinLnBrk="0" hangingPunct="1">
        <a:lnSpc>
          <a:spcPts val="36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BBAB617C-A7C6-DE47-AB0D-FADBA2CA125B}"/>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03539961"/>
      </p:ext>
    </p:extLst>
  </p:cSld>
  <p:clrMap bg1="lt1" tx1="dk1" bg2="lt2" tx2="dk2" accent1="accent1" accent2="accent2" accent3="accent3" accent4="accent4" accent5="accent5" accent6="accent6" hlink="hlink" folHlink="folHlink"/>
  <p:sldLayoutIdLst>
    <p:sldLayoutId id="2147483692" r:id="rId1"/>
    <p:sldLayoutId id="2147483700" r:id="rId2"/>
    <p:sldLayoutId id="2147483701" r:id="rId3"/>
    <p:sldLayoutId id="2147483702" r:id="rId4"/>
    <p:sldLayoutId id="2147483718" r:id="rId5"/>
    <p:sldLayoutId id="2147483717" r:id="rId6"/>
    <p:sldLayoutId id="2147483703" r:id="rId7"/>
    <p:sldLayoutId id="2147483704" r:id="rId8"/>
    <p:sldLayoutId id="2147483705" r:id="rId9"/>
    <p:sldLayoutId id="2147483706" r:id="rId10"/>
    <p:sldLayoutId id="2147483707" r:id="rId11"/>
    <p:sldLayoutId id="2147483708" r:id="rId12"/>
    <p:sldLayoutId id="2147483709" r:id="rId13"/>
  </p:sldLayoutIdLst>
  <p:hf hdr="0" ftr="0" dt="0"/>
  <p:txStyles>
    <p:titleStyle>
      <a:lvl1pPr algn="l" defTabSz="914400" rtl="0" eaLnBrk="1" latinLnBrk="0" hangingPunct="1">
        <a:lnSpc>
          <a:spcPct val="110000"/>
        </a:lnSpc>
        <a:spcBef>
          <a:spcPct val="0"/>
        </a:spcBef>
        <a:buNone/>
        <a:defRPr sz="2300" b="0" i="0" kern="1200">
          <a:solidFill>
            <a:schemeClr val="tx1"/>
          </a:solidFill>
          <a:latin typeface="Futura Next Medium" panose="020B0602020204020303" pitchFamily="34" charset="77"/>
          <a:ea typeface="+mj-ea"/>
          <a:cs typeface="+mj-cs"/>
        </a:defRPr>
      </a:lvl1pPr>
    </p:titleStyle>
    <p:bodyStyle>
      <a:lvl1pPr marL="0" indent="0" algn="l" defTabSz="914400" rtl="0" eaLnBrk="1" latinLnBrk="0" hangingPunct="1">
        <a:lnSpc>
          <a:spcPts val="2200"/>
        </a:lnSpc>
        <a:spcBef>
          <a:spcPts val="0"/>
        </a:spcBef>
        <a:buFontTx/>
        <a:buNone/>
        <a:defRPr sz="1400" kern="1200">
          <a:solidFill>
            <a:schemeClr val="tx1"/>
          </a:solidFill>
          <a:latin typeface="+mn-lt"/>
          <a:ea typeface="+mn-ea"/>
          <a:cs typeface="+mn-cs"/>
        </a:defRPr>
      </a:lvl1pPr>
      <a:lvl2pPr marL="171450" indent="-165100" algn="l" defTabSz="914400" rtl="0" eaLnBrk="1" latinLnBrk="0" hangingPunct="1">
        <a:lnSpc>
          <a:spcPts val="2200"/>
        </a:lnSpc>
        <a:spcBef>
          <a:spcPts val="0"/>
        </a:spcBef>
        <a:buFont typeface="Arial" panose="020B0604020202020204" pitchFamily="34" charset="0"/>
        <a:buChar char="•"/>
        <a:tabLst/>
        <a:defRPr sz="1400" kern="1200">
          <a:solidFill>
            <a:schemeClr val="tx1"/>
          </a:solidFill>
          <a:latin typeface="+mn-lt"/>
          <a:ea typeface="+mn-ea"/>
          <a:cs typeface="+mn-cs"/>
        </a:defRPr>
      </a:lvl2pPr>
      <a:lvl3pPr marL="342900" indent="-171450" algn="l" defTabSz="914400" rtl="0" eaLnBrk="1" latinLnBrk="0" hangingPunct="1">
        <a:lnSpc>
          <a:spcPts val="2200"/>
        </a:lnSpc>
        <a:spcBef>
          <a:spcPts val="0"/>
        </a:spcBef>
        <a:buFont typeface="Arial" panose="020B0604020202020204" pitchFamily="34" charset="0"/>
        <a:buChar char="•"/>
        <a:tabLst/>
        <a:defRPr sz="1400" kern="1200">
          <a:solidFill>
            <a:schemeClr val="tx1"/>
          </a:solidFill>
          <a:latin typeface="+mn-lt"/>
          <a:ea typeface="+mn-ea"/>
          <a:cs typeface="+mn-cs"/>
        </a:defRPr>
      </a:lvl3pPr>
      <a:lvl4pPr marL="514350" indent="-171450" algn="l" defTabSz="914400" rtl="0" eaLnBrk="1" latinLnBrk="0" hangingPunct="1">
        <a:lnSpc>
          <a:spcPts val="2200"/>
        </a:lnSpc>
        <a:spcBef>
          <a:spcPts val="0"/>
        </a:spcBef>
        <a:buFont typeface="Arial" panose="020B0604020202020204" pitchFamily="34" charset="0"/>
        <a:buChar char="•"/>
        <a:tabLst/>
        <a:defRPr sz="1400" kern="1200">
          <a:solidFill>
            <a:schemeClr val="tx1"/>
          </a:solidFill>
          <a:latin typeface="+mn-lt"/>
          <a:ea typeface="+mn-ea"/>
          <a:cs typeface="+mn-cs"/>
        </a:defRPr>
      </a:lvl4pPr>
      <a:lvl5pPr marL="685800" indent="-171450" algn="l" defTabSz="914400" rtl="0" eaLnBrk="1" latinLnBrk="0" hangingPunct="1">
        <a:lnSpc>
          <a:spcPts val="2200"/>
        </a:lnSpc>
        <a:spcBef>
          <a:spcPts val="0"/>
        </a:spcBef>
        <a:buFont typeface="Arial" panose="020B0604020202020204" pitchFamily="34" charset="0"/>
        <a:buChar char="•"/>
        <a:tabLst/>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dirty="0"/>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3">
            <a:extLst>
              <a:ext uri="{FF2B5EF4-FFF2-40B4-BE49-F238E27FC236}">
                <a16:creationId xmlns:a16="http://schemas.microsoft.com/office/drawing/2014/main" id="{87805E49-DA53-814D-A542-A53F9A98FD7E}"/>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 Next Medium" panose="020B0602020204020303" pitchFamily="34" charset="77"/>
              </a:defRPr>
            </a:lvl1pPr>
          </a:lstStyle>
          <a:p>
            <a:fld id="{58B792A5-9BAE-6942-BFE1-9FCDB51EA51E}" type="slidenum">
              <a:rPr lang="en-US" smtClean="0"/>
              <a:pPr/>
              <a:t>‹#›</a:t>
            </a:fld>
            <a:endParaRPr lang="en-US" dirty="0"/>
          </a:p>
        </p:txBody>
      </p:sp>
    </p:spTree>
    <p:extLst>
      <p:ext uri="{BB962C8B-B14F-4D97-AF65-F5344CB8AC3E}">
        <p14:creationId xmlns:p14="http://schemas.microsoft.com/office/powerpoint/2010/main" val="3653533202"/>
      </p:ext>
    </p:extLst>
  </p:cSld>
  <p:clrMap bg1="lt1" tx1="dk1" bg2="lt2" tx2="dk2" accent1="accent1" accent2="accent2" accent3="accent3" accent4="accent4" accent5="accent5" accent6="accent6" hlink="hlink" folHlink="folHlink"/>
  <p:sldLayoutIdLst>
    <p:sldLayoutId id="2147483698" r:id="rId1"/>
    <p:sldLayoutId id="2147483711" r:id="rId2"/>
    <p:sldLayoutId id="2147483710" r:id="rId3"/>
  </p:sldLayoutIdLst>
  <p:hf hdr="0" ftr="0" dt="0"/>
  <p:txStyles>
    <p:titleStyle>
      <a:lvl1pPr algn="l" defTabSz="914400" rtl="0" eaLnBrk="1" latinLnBrk="0" hangingPunct="1">
        <a:lnSpc>
          <a:spcPct val="100000"/>
        </a:lnSpc>
        <a:spcBef>
          <a:spcPct val="0"/>
        </a:spcBef>
        <a:buNone/>
        <a:defRPr sz="2300" b="0" i="0" kern="1200">
          <a:solidFill>
            <a:schemeClr val="tx1"/>
          </a:solidFill>
          <a:latin typeface="Futura Next Medium" panose="020B0602020204020303" pitchFamily="34" charset="77"/>
          <a:ea typeface="+mj-ea"/>
          <a:cs typeface="+mj-cs"/>
        </a:defRPr>
      </a:lvl1pPr>
    </p:titleStyle>
    <p:bodyStyle>
      <a:lvl1pPr marL="342900" indent="-342900" algn="l" defTabSz="914400" rtl="0" eaLnBrk="1" latinLnBrk="0" hangingPunct="1">
        <a:lnSpc>
          <a:spcPts val="36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tif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B19BBDF5-2E9F-0C4C-9941-CDDFB3D63E40}"/>
              </a:ext>
            </a:extLst>
          </p:cNvPr>
          <p:cNvPicPr>
            <a:picLocks noGrp="1" noChangeAspect="1"/>
          </p:cNvPicPr>
          <p:nvPr>
            <p:ph type="pic" sz="quarter" idx="11"/>
          </p:nvPr>
        </p:nvPicPr>
        <p:blipFill>
          <a:blip r:embed="rId2"/>
          <a:srcRect t="4238" b="4238"/>
          <a:stretch>
            <a:fillRect/>
          </a:stretch>
        </p:blipFill>
        <p:spPr>
          <a:xfrm>
            <a:off x="3048" y="0"/>
            <a:ext cx="12188952" cy="6858000"/>
          </a:xfrm>
          <a:prstGeom prst="rect">
            <a:avLst/>
          </a:prstGeom>
        </p:spPr>
      </p:pic>
      <p:sp>
        <p:nvSpPr>
          <p:cNvPr id="3" name="Title 2">
            <a:extLst>
              <a:ext uri="{FF2B5EF4-FFF2-40B4-BE49-F238E27FC236}">
                <a16:creationId xmlns:a16="http://schemas.microsoft.com/office/drawing/2014/main" id="{5C1B6691-063E-3A44-8F77-10DB4747E777}"/>
              </a:ext>
            </a:extLst>
          </p:cNvPr>
          <p:cNvSpPr>
            <a:spLocks noGrp="1"/>
          </p:cNvSpPr>
          <p:nvPr>
            <p:ph type="ctrTitle"/>
          </p:nvPr>
        </p:nvSpPr>
        <p:spPr>
          <a:xfrm>
            <a:off x="2056244" y="1155481"/>
            <a:ext cx="8082560" cy="1280160"/>
          </a:xfrm>
        </p:spPr>
        <p:txBody>
          <a:bodyPr/>
          <a:lstStyle/>
          <a:p>
            <a:r>
              <a:rPr lang="en-US" dirty="0"/>
              <a:t>DS Learning Path Final Assessment</a:t>
            </a:r>
          </a:p>
        </p:txBody>
      </p:sp>
      <p:sp>
        <p:nvSpPr>
          <p:cNvPr id="5" name="Slide Number Placeholder 4">
            <a:extLst>
              <a:ext uri="{FF2B5EF4-FFF2-40B4-BE49-F238E27FC236}">
                <a16:creationId xmlns:a16="http://schemas.microsoft.com/office/drawing/2014/main" id="{E8B26981-E16D-CD42-9FCD-D3B7564A4CFE}"/>
              </a:ext>
            </a:extLst>
          </p:cNvPr>
          <p:cNvSpPr>
            <a:spLocks noGrp="1"/>
          </p:cNvSpPr>
          <p:nvPr>
            <p:ph type="sldNum" sz="quarter" idx="12"/>
          </p:nvPr>
        </p:nvSpPr>
        <p:spPr/>
        <p:txBody>
          <a:bodyPr/>
          <a:lstStyle/>
          <a:p>
            <a:fld id="{58B792A5-9BAE-6942-BFE1-9FCDB51EA51E}" type="slidenum">
              <a:rPr lang="en-US" smtClean="0"/>
              <a:pPr/>
              <a:t>1</a:t>
            </a:fld>
            <a:endParaRPr lang="en-US" dirty="0"/>
          </a:p>
        </p:txBody>
      </p:sp>
      <p:sp>
        <p:nvSpPr>
          <p:cNvPr id="7" name="Freeform 6">
            <a:extLst>
              <a:ext uri="{FF2B5EF4-FFF2-40B4-BE49-F238E27FC236}">
                <a16:creationId xmlns:a16="http://schemas.microsoft.com/office/drawing/2014/main" id="{673172EA-CACC-834A-8DC5-043834D0AF0F}"/>
              </a:ext>
            </a:extLst>
          </p:cNvPr>
          <p:cNvSpPr/>
          <p:nvPr/>
        </p:nvSpPr>
        <p:spPr>
          <a:xfrm>
            <a:off x="1466088" y="0"/>
            <a:ext cx="9262872" cy="6858000"/>
          </a:xfrm>
          <a:custGeom>
            <a:avLst/>
            <a:gdLst>
              <a:gd name="connsiteX0" fmla="*/ 7426894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426894 w 9262872"/>
              <a:gd name="connsiteY6" fmla="*/ 6858000 h 6858000"/>
              <a:gd name="connsiteX7" fmla="*/ 7446589 w 9262872"/>
              <a:gd name="connsiteY7" fmla="*/ 6842530 h 6858000"/>
              <a:gd name="connsiteX8" fmla="*/ 9057132 w 9262872"/>
              <a:gd name="connsiteY8" fmla="*/ 3429000 h 6858000"/>
              <a:gd name="connsiteX9" fmla="*/ 7446589 w 9262872"/>
              <a:gd name="connsiteY9" fmla="*/ 15471 h 6858000"/>
              <a:gd name="connsiteX10" fmla="*/ 1518203 w 9262872"/>
              <a:gd name="connsiteY10" fmla="*/ 0 h 6858000"/>
              <a:gd name="connsiteX11" fmla="*/ 1835978 w 9262872"/>
              <a:gd name="connsiteY11" fmla="*/ 0 h 6858000"/>
              <a:gd name="connsiteX12" fmla="*/ 1816283 w 9262872"/>
              <a:gd name="connsiteY12" fmla="*/ 15471 h 6858000"/>
              <a:gd name="connsiteX13" fmla="*/ 205740 w 9262872"/>
              <a:gd name="connsiteY13" fmla="*/ 3429000 h 6858000"/>
              <a:gd name="connsiteX14" fmla="*/ 1816283 w 9262872"/>
              <a:gd name="connsiteY14" fmla="*/ 6842530 h 6858000"/>
              <a:gd name="connsiteX15" fmla="*/ 1835978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426894"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426894" y="6858000"/>
                </a:lnTo>
                <a:lnTo>
                  <a:pt x="7446589" y="6842530"/>
                </a:lnTo>
                <a:cubicBezTo>
                  <a:pt x="8430188" y="6031161"/>
                  <a:pt x="9057132" y="4803262"/>
                  <a:pt x="9057132" y="3429000"/>
                </a:cubicBezTo>
                <a:cubicBezTo>
                  <a:pt x="9057132" y="2054738"/>
                  <a:pt x="8430188" y="826840"/>
                  <a:pt x="7446589" y="15471"/>
                </a:cubicBezTo>
                <a:close/>
                <a:moveTo>
                  <a:pt x="1518203" y="0"/>
                </a:moveTo>
                <a:lnTo>
                  <a:pt x="1835978" y="0"/>
                </a:lnTo>
                <a:lnTo>
                  <a:pt x="1816283" y="15471"/>
                </a:lnTo>
                <a:cubicBezTo>
                  <a:pt x="832684" y="826840"/>
                  <a:pt x="205740" y="2054738"/>
                  <a:pt x="205740" y="3429000"/>
                </a:cubicBezTo>
                <a:cubicBezTo>
                  <a:pt x="205740" y="4803262"/>
                  <a:pt x="832684" y="6031161"/>
                  <a:pt x="1816283" y="6842530"/>
                </a:cubicBezTo>
                <a:lnTo>
                  <a:pt x="1835978" y="6858000"/>
                </a:lnTo>
                <a:lnTo>
                  <a:pt x="1518203" y="6858000"/>
                </a:lnTo>
                <a:lnTo>
                  <a:pt x="1517364" y="6857273"/>
                </a:lnTo>
                <a:cubicBezTo>
                  <a:pt x="585215" y="6010054"/>
                  <a:pt x="0" y="4787869"/>
                  <a:pt x="0" y="3429000"/>
                </a:cubicBezTo>
                <a:cubicBezTo>
                  <a:pt x="0" y="2070131"/>
                  <a:pt x="585215" y="847946"/>
                  <a:pt x="1517364" y="72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Futura Next Book" panose="020B0502020204020303" pitchFamily="34" charset="77"/>
            </a:endParaRPr>
          </a:p>
        </p:txBody>
      </p:sp>
      <p:pic>
        <p:nvPicPr>
          <p:cNvPr id="8" name="Picture 7">
            <a:extLst>
              <a:ext uri="{FF2B5EF4-FFF2-40B4-BE49-F238E27FC236}">
                <a16:creationId xmlns:a16="http://schemas.microsoft.com/office/drawing/2014/main" id="{F9A1DCE3-30DF-FC42-9CAF-7F5D27446D9F}"/>
              </a:ext>
            </a:extLst>
          </p:cNvPr>
          <p:cNvPicPr>
            <a:picLocks noChangeAspect="1"/>
          </p:cNvPicPr>
          <p:nvPr/>
        </p:nvPicPr>
        <p:blipFill>
          <a:blip r:embed="rId3"/>
          <a:stretch>
            <a:fillRect/>
          </a:stretch>
        </p:blipFill>
        <p:spPr>
          <a:xfrm>
            <a:off x="685800" y="5733288"/>
            <a:ext cx="914400" cy="495300"/>
          </a:xfrm>
          <a:prstGeom prst="rect">
            <a:avLst/>
          </a:prstGeom>
        </p:spPr>
      </p:pic>
    </p:spTree>
    <p:extLst>
      <p:ext uri="{BB962C8B-B14F-4D97-AF65-F5344CB8AC3E}">
        <p14:creationId xmlns:p14="http://schemas.microsoft.com/office/powerpoint/2010/main" val="29980857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25EA7-365B-9345-9BDD-494EE6C7AF6A}"/>
              </a:ext>
            </a:extLst>
          </p:cNvPr>
          <p:cNvSpPr>
            <a:spLocks noGrp="1"/>
          </p:cNvSpPr>
          <p:nvPr>
            <p:ph type="title"/>
          </p:nvPr>
        </p:nvSpPr>
        <p:spPr/>
        <p:txBody>
          <a:bodyPr/>
          <a:lstStyle/>
          <a:p>
            <a:r>
              <a:rPr lang="en-US" dirty="0"/>
              <a:t>Publicis Sapient Have Been Trying to Break into the Insurance Market for a While and We Have Finally got a Meeting with a Multinational Auto Insurer</a:t>
            </a:r>
          </a:p>
        </p:txBody>
      </p:sp>
      <p:sp>
        <p:nvSpPr>
          <p:cNvPr id="3" name="Text Placeholder 2">
            <a:extLst>
              <a:ext uri="{FF2B5EF4-FFF2-40B4-BE49-F238E27FC236}">
                <a16:creationId xmlns:a16="http://schemas.microsoft.com/office/drawing/2014/main" id="{F5DF97C7-9209-754C-9C81-6B41F3676274}"/>
              </a:ext>
            </a:extLst>
          </p:cNvPr>
          <p:cNvSpPr>
            <a:spLocks noGrp="1"/>
          </p:cNvSpPr>
          <p:nvPr>
            <p:ph type="body" sz="quarter" idx="10"/>
          </p:nvPr>
        </p:nvSpPr>
        <p:spPr>
          <a:xfrm>
            <a:off x="685801" y="2183710"/>
            <a:ext cx="5473262" cy="3639312"/>
          </a:xfrm>
        </p:spPr>
        <p:txBody>
          <a:bodyPr numCol="1"/>
          <a:lstStyle/>
          <a:p>
            <a:r>
              <a:rPr lang="en-US" dirty="0"/>
              <a:t>The client is a multinational car insurance company and we are hoping to sell a large scale data science project to them as it would boost both our data science credibility and our insurance industry expertise.</a:t>
            </a:r>
          </a:p>
          <a:p>
            <a:endParaRPr lang="en-US" dirty="0"/>
          </a:p>
          <a:p>
            <a:r>
              <a:rPr lang="en-US" dirty="0"/>
              <a:t>You have been given full autonomy on the approach and what to pitch, based on both the client and publicly available data sets (which are provided).</a:t>
            </a:r>
          </a:p>
          <a:p>
            <a:endParaRPr lang="en-US" dirty="0"/>
          </a:p>
          <a:p>
            <a:r>
              <a:rPr lang="en-US" dirty="0"/>
              <a:t>Based on feedback from client partners and our connection to the company, we know they respond well to a short presentation (5 mins), short demo (5 mins) and the opportunity to ask questions about the work (5 mins).</a:t>
            </a:r>
          </a:p>
        </p:txBody>
      </p:sp>
      <p:sp>
        <p:nvSpPr>
          <p:cNvPr id="4" name="Subtitle 3">
            <a:extLst>
              <a:ext uri="{FF2B5EF4-FFF2-40B4-BE49-F238E27FC236}">
                <a16:creationId xmlns:a16="http://schemas.microsoft.com/office/drawing/2014/main" id="{B0B68B82-68C5-5841-AC94-9C75D0B8199B}"/>
              </a:ext>
            </a:extLst>
          </p:cNvPr>
          <p:cNvSpPr>
            <a:spLocks noGrp="1"/>
          </p:cNvSpPr>
          <p:nvPr>
            <p:ph type="subTitle" idx="11"/>
          </p:nvPr>
        </p:nvSpPr>
        <p:spPr>
          <a:xfrm>
            <a:off x="685800" y="1652220"/>
            <a:ext cx="10817352" cy="254813"/>
          </a:xfrm>
        </p:spPr>
        <p:txBody>
          <a:bodyPr/>
          <a:lstStyle/>
          <a:p>
            <a:r>
              <a:rPr lang="en-US" dirty="0"/>
              <a:t>We require a pitch and demo to take to the client meeting, to convince them to hire us.</a:t>
            </a:r>
          </a:p>
        </p:txBody>
      </p:sp>
      <p:sp>
        <p:nvSpPr>
          <p:cNvPr id="5" name="Slide Number Placeholder 4">
            <a:extLst>
              <a:ext uri="{FF2B5EF4-FFF2-40B4-BE49-F238E27FC236}">
                <a16:creationId xmlns:a16="http://schemas.microsoft.com/office/drawing/2014/main" id="{763235FA-2EDF-5342-B64C-307E19AAFB57}"/>
              </a:ext>
            </a:extLst>
          </p:cNvPr>
          <p:cNvSpPr>
            <a:spLocks noGrp="1"/>
          </p:cNvSpPr>
          <p:nvPr>
            <p:ph type="sldNum" sz="quarter" idx="12"/>
          </p:nvPr>
        </p:nvSpPr>
        <p:spPr/>
        <p:txBody>
          <a:bodyPr/>
          <a:lstStyle/>
          <a:p>
            <a:fld id="{58B792A5-9BAE-6942-BFE1-9FCDB51EA51E}" type="slidenum">
              <a:rPr lang="en-US" smtClean="0"/>
              <a:pPr/>
              <a:t>2</a:t>
            </a:fld>
            <a:endParaRPr lang="en-US" dirty="0"/>
          </a:p>
        </p:txBody>
      </p:sp>
      <p:sp>
        <p:nvSpPr>
          <p:cNvPr id="9" name="Oval 8">
            <a:extLst>
              <a:ext uri="{FF2B5EF4-FFF2-40B4-BE49-F238E27FC236}">
                <a16:creationId xmlns:a16="http://schemas.microsoft.com/office/drawing/2014/main" id="{11B94429-DF9E-BD4A-B15C-768E190E23C7}"/>
              </a:ext>
            </a:extLst>
          </p:cNvPr>
          <p:cNvSpPr/>
          <p:nvPr/>
        </p:nvSpPr>
        <p:spPr>
          <a:xfrm>
            <a:off x="6756922" y="2123645"/>
            <a:ext cx="4127157" cy="4127157"/>
          </a:xfrm>
          <a:prstGeom prst="ellipse">
            <a:avLst/>
          </a:prstGeom>
          <a:blipFill dpi="0" rotWithShape="1">
            <a:blip r:embed="rId2"/>
            <a:srcRect/>
            <a:tile tx="0" ty="0" sx="60000" sy="60000" flip="none" algn="br"/>
          </a:blip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5893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25EA7-365B-9345-9BDD-494EE6C7AF6A}"/>
              </a:ext>
            </a:extLst>
          </p:cNvPr>
          <p:cNvSpPr>
            <a:spLocks noGrp="1"/>
          </p:cNvSpPr>
          <p:nvPr>
            <p:ph type="title"/>
          </p:nvPr>
        </p:nvSpPr>
        <p:spPr/>
        <p:txBody>
          <a:bodyPr/>
          <a:lstStyle/>
          <a:p>
            <a:r>
              <a:rPr lang="en-US" dirty="0"/>
              <a:t>The Proposal Will be Evaluated by Senior Executives at the Insurance Company.</a:t>
            </a:r>
          </a:p>
        </p:txBody>
      </p:sp>
      <p:sp>
        <p:nvSpPr>
          <p:cNvPr id="3" name="Text Placeholder 2">
            <a:extLst>
              <a:ext uri="{FF2B5EF4-FFF2-40B4-BE49-F238E27FC236}">
                <a16:creationId xmlns:a16="http://schemas.microsoft.com/office/drawing/2014/main" id="{F5DF97C7-9209-754C-9C81-6B41F3676274}"/>
              </a:ext>
            </a:extLst>
          </p:cNvPr>
          <p:cNvSpPr>
            <a:spLocks noGrp="1"/>
          </p:cNvSpPr>
          <p:nvPr>
            <p:ph type="body" sz="quarter" idx="10"/>
          </p:nvPr>
        </p:nvSpPr>
        <p:spPr>
          <a:xfrm>
            <a:off x="685801" y="2183709"/>
            <a:ext cx="5473262" cy="3932885"/>
          </a:xfrm>
        </p:spPr>
        <p:txBody>
          <a:bodyPr tIns="0" numCol="1"/>
          <a:lstStyle/>
          <a:p>
            <a:pPr marL="285750" indent="-285750">
              <a:buFont typeface="Arial" panose="020B0604020202020204" pitchFamily="34" charset="0"/>
              <a:buChar char="•"/>
            </a:pPr>
            <a:r>
              <a:rPr lang="en-US" sz="1800" dirty="0"/>
              <a:t>Simon James (Chairman)</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r>
              <a:rPr lang="en-US" sz="1800" dirty="0"/>
              <a:t>Rodney Coutinho (CEO)</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r>
              <a:rPr lang="en-US" sz="1800" dirty="0"/>
              <a:t>Kanishka Bhattacharya (CDO)</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r>
              <a:rPr lang="en-GB" sz="1800" dirty="0"/>
              <a:t>Anubhav Khanna </a:t>
            </a:r>
            <a:r>
              <a:rPr lang="en-US" sz="1800" dirty="0"/>
              <a:t>(CTO)</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r>
              <a:rPr lang="en-US" sz="1800" dirty="0" err="1"/>
              <a:t>Pinak</a:t>
            </a:r>
            <a:r>
              <a:rPr lang="en-US" sz="1800" dirty="0"/>
              <a:t> </a:t>
            </a:r>
            <a:r>
              <a:rPr lang="en-US" sz="1800" dirty="0" err="1"/>
              <a:t>Vedalankar</a:t>
            </a:r>
            <a:r>
              <a:rPr lang="en-US" sz="1800" dirty="0"/>
              <a:t> (CIO)</a:t>
            </a:r>
          </a:p>
          <a:p>
            <a:pPr marL="285750" indent="-285750">
              <a:buFont typeface="Arial" panose="020B0604020202020204" pitchFamily="34" charset="0"/>
              <a:buChar char="•"/>
            </a:pPr>
            <a:endParaRPr lang="en-US" sz="1800" dirty="0"/>
          </a:p>
          <a:p>
            <a:r>
              <a:rPr lang="en-US" sz="1800" dirty="0"/>
              <a:t>Your job is to satisfy all of these stakeholders that we are competent and fully understand their business, in order to drive significant value for them.</a:t>
            </a:r>
          </a:p>
        </p:txBody>
      </p:sp>
      <p:sp>
        <p:nvSpPr>
          <p:cNvPr id="4" name="Subtitle 3">
            <a:extLst>
              <a:ext uri="{FF2B5EF4-FFF2-40B4-BE49-F238E27FC236}">
                <a16:creationId xmlns:a16="http://schemas.microsoft.com/office/drawing/2014/main" id="{B0B68B82-68C5-5841-AC94-9C75D0B8199B}"/>
              </a:ext>
            </a:extLst>
          </p:cNvPr>
          <p:cNvSpPr>
            <a:spLocks noGrp="1"/>
          </p:cNvSpPr>
          <p:nvPr>
            <p:ph type="subTitle" idx="11"/>
          </p:nvPr>
        </p:nvSpPr>
        <p:spPr>
          <a:xfrm>
            <a:off x="685800" y="1652220"/>
            <a:ext cx="10817352" cy="254813"/>
          </a:xfrm>
        </p:spPr>
        <p:txBody>
          <a:bodyPr/>
          <a:lstStyle/>
          <a:p>
            <a:r>
              <a:rPr lang="en-US" dirty="0"/>
              <a:t>The provisional invite list is as follows:</a:t>
            </a:r>
          </a:p>
        </p:txBody>
      </p:sp>
      <p:sp>
        <p:nvSpPr>
          <p:cNvPr id="5" name="Slide Number Placeholder 4">
            <a:extLst>
              <a:ext uri="{FF2B5EF4-FFF2-40B4-BE49-F238E27FC236}">
                <a16:creationId xmlns:a16="http://schemas.microsoft.com/office/drawing/2014/main" id="{763235FA-2EDF-5342-B64C-307E19AAFB57}"/>
              </a:ext>
            </a:extLst>
          </p:cNvPr>
          <p:cNvSpPr>
            <a:spLocks noGrp="1"/>
          </p:cNvSpPr>
          <p:nvPr>
            <p:ph type="sldNum" sz="quarter" idx="12"/>
          </p:nvPr>
        </p:nvSpPr>
        <p:spPr/>
        <p:txBody>
          <a:bodyPr/>
          <a:lstStyle/>
          <a:p>
            <a:fld id="{58B792A5-9BAE-6942-BFE1-9FCDB51EA51E}" type="slidenum">
              <a:rPr lang="en-US" smtClean="0"/>
              <a:pPr/>
              <a:t>3</a:t>
            </a:fld>
            <a:endParaRPr lang="en-US" dirty="0"/>
          </a:p>
        </p:txBody>
      </p:sp>
      <p:sp>
        <p:nvSpPr>
          <p:cNvPr id="7" name="Text Placeholder 2">
            <a:extLst>
              <a:ext uri="{FF2B5EF4-FFF2-40B4-BE49-F238E27FC236}">
                <a16:creationId xmlns:a16="http://schemas.microsoft.com/office/drawing/2014/main" id="{E88FCBE0-7E40-A043-B5BD-07141B21A94C}"/>
              </a:ext>
            </a:extLst>
          </p:cNvPr>
          <p:cNvSpPr txBox="1">
            <a:spLocks/>
          </p:cNvSpPr>
          <p:nvPr/>
        </p:nvSpPr>
        <p:spPr>
          <a:xfrm>
            <a:off x="6642330" y="1779626"/>
            <a:ext cx="4860822" cy="4211544"/>
          </a:xfrm>
          <a:prstGeom prst="rect">
            <a:avLst/>
          </a:prstGeom>
        </p:spPr>
        <p:txBody>
          <a:bodyPr vert="horz" lIns="0" tIns="0" rIns="0" bIns="0" numCol="1" spcCol="384048" rtlCol="0">
            <a:noAutofit/>
          </a:bodyPr>
          <a:lstStyle>
            <a:lvl1pPr marL="0" indent="0" algn="l" defTabSz="914400" rtl="0" eaLnBrk="1" latinLnBrk="0" hangingPunct="1">
              <a:lnSpc>
                <a:spcPts val="2200"/>
              </a:lnSpc>
              <a:spcBef>
                <a:spcPts val="0"/>
              </a:spcBef>
              <a:buFontTx/>
              <a:buNone/>
              <a:defRPr sz="1400" kern="1200">
                <a:solidFill>
                  <a:schemeClr val="tx1"/>
                </a:solidFill>
                <a:latin typeface="+mn-lt"/>
                <a:ea typeface="+mn-ea"/>
                <a:cs typeface="+mn-cs"/>
              </a:defRPr>
            </a:lvl1pPr>
            <a:lvl2pPr marL="171450" indent="-165100" algn="l" defTabSz="914400" rtl="0" eaLnBrk="1" latinLnBrk="0" hangingPunct="1">
              <a:lnSpc>
                <a:spcPts val="2200"/>
              </a:lnSpc>
              <a:spcBef>
                <a:spcPts val="0"/>
              </a:spcBef>
              <a:buFont typeface="Arial" panose="020B0604020202020204" pitchFamily="34" charset="0"/>
              <a:buChar char="•"/>
              <a:tabLst/>
              <a:defRPr sz="1400" kern="1200">
                <a:solidFill>
                  <a:schemeClr val="tx1"/>
                </a:solidFill>
                <a:latin typeface="+mn-lt"/>
                <a:ea typeface="+mn-ea"/>
                <a:cs typeface="+mn-cs"/>
              </a:defRPr>
            </a:lvl2pPr>
            <a:lvl3pPr marL="342900" indent="-171450" algn="l" defTabSz="914400" rtl="0" eaLnBrk="1" latinLnBrk="0" hangingPunct="1">
              <a:lnSpc>
                <a:spcPts val="2200"/>
              </a:lnSpc>
              <a:spcBef>
                <a:spcPts val="0"/>
              </a:spcBef>
              <a:buFont typeface="Arial" panose="020B0604020202020204" pitchFamily="34" charset="0"/>
              <a:buChar char="•"/>
              <a:tabLst/>
              <a:defRPr sz="1400" kern="1200">
                <a:solidFill>
                  <a:schemeClr val="tx1"/>
                </a:solidFill>
                <a:latin typeface="+mn-lt"/>
                <a:ea typeface="+mn-ea"/>
                <a:cs typeface="+mn-cs"/>
              </a:defRPr>
            </a:lvl3pPr>
            <a:lvl4pPr marL="514350" indent="-171450" algn="l" defTabSz="914400" rtl="0" eaLnBrk="1" latinLnBrk="0" hangingPunct="1">
              <a:lnSpc>
                <a:spcPts val="2200"/>
              </a:lnSpc>
              <a:spcBef>
                <a:spcPts val="0"/>
              </a:spcBef>
              <a:buFont typeface="Arial" panose="020B0604020202020204" pitchFamily="34" charset="0"/>
              <a:buChar char="•"/>
              <a:tabLst/>
              <a:defRPr sz="1400" kern="1200">
                <a:solidFill>
                  <a:schemeClr val="tx1"/>
                </a:solidFill>
                <a:latin typeface="+mn-lt"/>
                <a:ea typeface="+mn-ea"/>
                <a:cs typeface="+mn-cs"/>
              </a:defRPr>
            </a:lvl4pPr>
            <a:lvl5pPr marL="685800" indent="-171450" algn="l" defTabSz="914400" rtl="0" eaLnBrk="1" latinLnBrk="0" hangingPunct="1">
              <a:lnSpc>
                <a:spcPts val="2200"/>
              </a:lnSpc>
              <a:spcBef>
                <a:spcPts val="0"/>
              </a:spcBef>
              <a:buFont typeface="Arial" panose="020B0604020202020204" pitchFamily="34" charset="0"/>
              <a:buChar char="•"/>
              <a:tabLst/>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 order to do this successfully, the pitch must include the following:</a:t>
            </a:r>
          </a:p>
          <a:p>
            <a:endParaRPr lang="en-US" dirty="0"/>
          </a:p>
          <a:p>
            <a:r>
              <a:rPr lang="en-US" b="1" dirty="0"/>
              <a:t>Presentation</a:t>
            </a:r>
            <a:r>
              <a:rPr lang="en-US" dirty="0"/>
              <a:t> (5mins):</a:t>
            </a:r>
          </a:p>
          <a:p>
            <a:pPr marL="285750" indent="-285750">
              <a:buFont typeface="Arial" panose="020B0604020202020204" pitchFamily="34" charset="0"/>
              <a:buChar char="•"/>
            </a:pPr>
            <a:r>
              <a:rPr lang="en-US" dirty="0"/>
              <a:t>Insights derived from data.</a:t>
            </a:r>
          </a:p>
          <a:p>
            <a:pPr marL="285750" indent="-285750">
              <a:buFont typeface="Arial" panose="020B0604020202020204" pitchFamily="34" charset="0"/>
              <a:buChar char="•"/>
            </a:pPr>
            <a:r>
              <a:rPr lang="en-US" dirty="0"/>
              <a:t>Potential business implications of the insights.</a:t>
            </a:r>
          </a:p>
          <a:p>
            <a:pPr marL="285750" indent="-285750">
              <a:buFont typeface="Arial" panose="020B0604020202020204" pitchFamily="34" charset="0"/>
              <a:buChar char="•"/>
            </a:pPr>
            <a:r>
              <a:rPr lang="en-US" dirty="0"/>
              <a:t>Description of model and why it was chosen.</a:t>
            </a:r>
          </a:p>
          <a:p>
            <a:pPr marL="285750" indent="-285750">
              <a:buFont typeface="Arial" panose="020B0604020202020204" pitchFamily="34" charset="0"/>
              <a:buChar char="•"/>
            </a:pPr>
            <a:endParaRPr lang="en-US" dirty="0"/>
          </a:p>
          <a:p>
            <a:r>
              <a:rPr lang="en-US" b="1" dirty="0"/>
              <a:t>Demo of Model </a:t>
            </a:r>
            <a:r>
              <a:rPr lang="en-US" dirty="0"/>
              <a:t>(5mins):</a:t>
            </a:r>
          </a:p>
          <a:p>
            <a:pPr marL="285750" indent="-285750">
              <a:buFont typeface="Arial" panose="020B0604020202020204" pitchFamily="34" charset="0"/>
              <a:buChar char="•"/>
            </a:pPr>
            <a:r>
              <a:rPr lang="en-US" dirty="0"/>
              <a:t>Live showing of model in action.</a:t>
            </a:r>
          </a:p>
          <a:p>
            <a:pPr marL="285750" indent="-285750">
              <a:buFont typeface="Arial" panose="020B0604020202020204" pitchFamily="34" charset="0"/>
              <a:buChar char="•"/>
            </a:pPr>
            <a:r>
              <a:rPr lang="en-US" dirty="0" err="1"/>
              <a:t>Jupyter</a:t>
            </a:r>
            <a:r>
              <a:rPr lang="en-US" dirty="0"/>
              <a:t> Notebook or python code.</a:t>
            </a:r>
          </a:p>
          <a:p>
            <a:pPr marL="285750" indent="-285750">
              <a:buFont typeface="Arial" panose="020B0604020202020204" pitchFamily="34" charset="0"/>
              <a:buChar char="•"/>
            </a:pPr>
            <a:r>
              <a:rPr lang="en-US" dirty="0"/>
              <a:t>Bonus points for more sophisticated delivery</a:t>
            </a:r>
          </a:p>
          <a:p>
            <a:endParaRPr lang="en-US" dirty="0"/>
          </a:p>
          <a:p>
            <a:r>
              <a:rPr lang="en-US" b="1" dirty="0"/>
              <a:t>Questions</a:t>
            </a:r>
            <a:r>
              <a:rPr lang="en-US" dirty="0"/>
              <a:t> (5mins)</a:t>
            </a:r>
          </a:p>
        </p:txBody>
      </p:sp>
    </p:spTree>
    <p:extLst>
      <p:ext uri="{BB962C8B-B14F-4D97-AF65-F5344CB8AC3E}">
        <p14:creationId xmlns:p14="http://schemas.microsoft.com/office/powerpoint/2010/main" val="10219391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9BD51-228E-8A43-A476-E04DE14CF896}"/>
              </a:ext>
            </a:extLst>
          </p:cNvPr>
          <p:cNvSpPr>
            <a:spLocks noGrp="1"/>
          </p:cNvSpPr>
          <p:nvPr>
            <p:ph type="title"/>
          </p:nvPr>
        </p:nvSpPr>
        <p:spPr/>
        <p:txBody>
          <a:bodyPr/>
          <a:lstStyle/>
          <a:p>
            <a:r>
              <a:rPr lang="en-US" dirty="0"/>
              <a:t>We Know that the Simplified Customer Journey for Car Insurance is as Follows:</a:t>
            </a:r>
          </a:p>
        </p:txBody>
      </p:sp>
      <p:sp>
        <p:nvSpPr>
          <p:cNvPr id="3" name="Slide Number Placeholder 2">
            <a:extLst>
              <a:ext uri="{FF2B5EF4-FFF2-40B4-BE49-F238E27FC236}">
                <a16:creationId xmlns:a16="http://schemas.microsoft.com/office/drawing/2014/main" id="{E0C16C6C-B7FF-914A-809C-FB1719214282}"/>
              </a:ext>
            </a:extLst>
          </p:cNvPr>
          <p:cNvSpPr>
            <a:spLocks noGrp="1"/>
          </p:cNvSpPr>
          <p:nvPr>
            <p:ph type="sldNum" sz="quarter" idx="10"/>
          </p:nvPr>
        </p:nvSpPr>
        <p:spPr/>
        <p:txBody>
          <a:bodyPr/>
          <a:lstStyle/>
          <a:p>
            <a:fld id="{58B792A5-9BAE-6942-BFE1-9FCDB51EA51E}" type="slidenum">
              <a:rPr lang="en-US" smtClean="0"/>
              <a:pPr/>
              <a:t>4</a:t>
            </a:fld>
            <a:endParaRPr lang="en-US" dirty="0"/>
          </a:p>
        </p:txBody>
      </p:sp>
      <p:sp>
        <p:nvSpPr>
          <p:cNvPr id="4" name="Pentagon 3">
            <a:extLst>
              <a:ext uri="{FF2B5EF4-FFF2-40B4-BE49-F238E27FC236}">
                <a16:creationId xmlns:a16="http://schemas.microsoft.com/office/drawing/2014/main" id="{C56230F2-0267-9248-A5C5-183700F17C50}"/>
              </a:ext>
            </a:extLst>
          </p:cNvPr>
          <p:cNvSpPr/>
          <p:nvPr/>
        </p:nvSpPr>
        <p:spPr>
          <a:xfrm>
            <a:off x="1532235" y="1804077"/>
            <a:ext cx="3175686" cy="1136822"/>
          </a:xfrm>
          <a:prstGeom prst="homePlate">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Acquisition</a:t>
            </a:r>
          </a:p>
        </p:txBody>
      </p:sp>
      <p:sp>
        <p:nvSpPr>
          <p:cNvPr id="5" name="Chevron 4">
            <a:extLst>
              <a:ext uri="{FF2B5EF4-FFF2-40B4-BE49-F238E27FC236}">
                <a16:creationId xmlns:a16="http://schemas.microsoft.com/office/drawing/2014/main" id="{A02B29CE-057F-AC40-9727-5D35CA13B72F}"/>
              </a:ext>
            </a:extLst>
          </p:cNvPr>
          <p:cNvSpPr/>
          <p:nvPr/>
        </p:nvSpPr>
        <p:spPr>
          <a:xfrm>
            <a:off x="4547283" y="1804077"/>
            <a:ext cx="3200400" cy="1136822"/>
          </a:xfrm>
          <a:prstGeom prst="chevron">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Servicing</a:t>
            </a:r>
          </a:p>
        </p:txBody>
      </p:sp>
      <p:sp>
        <p:nvSpPr>
          <p:cNvPr id="6" name="Chevron 5">
            <a:extLst>
              <a:ext uri="{FF2B5EF4-FFF2-40B4-BE49-F238E27FC236}">
                <a16:creationId xmlns:a16="http://schemas.microsoft.com/office/drawing/2014/main" id="{08737258-F0AC-B445-ACB8-F271C05911A4}"/>
              </a:ext>
            </a:extLst>
          </p:cNvPr>
          <p:cNvSpPr/>
          <p:nvPr/>
        </p:nvSpPr>
        <p:spPr>
          <a:xfrm>
            <a:off x="7562331" y="1804077"/>
            <a:ext cx="3200400" cy="1136822"/>
          </a:xfrm>
          <a:prstGeom prst="chevron">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Retention</a:t>
            </a:r>
          </a:p>
        </p:txBody>
      </p:sp>
      <p:sp>
        <p:nvSpPr>
          <p:cNvPr id="7" name="TextBox 6">
            <a:extLst>
              <a:ext uri="{FF2B5EF4-FFF2-40B4-BE49-F238E27FC236}">
                <a16:creationId xmlns:a16="http://schemas.microsoft.com/office/drawing/2014/main" id="{3010EAAA-0562-5C4D-9631-F4070020BED8}"/>
              </a:ext>
            </a:extLst>
          </p:cNvPr>
          <p:cNvSpPr txBox="1"/>
          <p:nvPr/>
        </p:nvSpPr>
        <p:spPr>
          <a:xfrm>
            <a:off x="1532235" y="3447535"/>
            <a:ext cx="2879127" cy="2585323"/>
          </a:xfrm>
          <a:prstGeom prst="rect">
            <a:avLst/>
          </a:prstGeom>
          <a:noFill/>
        </p:spPr>
        <p:txBody>
          <a:bodyPr wrap="square" rtlCol="0">
            <a:spAutoFit/>
          </a:bodyPr>
          <a:lstStyle/>
          <a:p>
            <a:r>
              <a:rPr lang="en-US" dirty="0"/>
              <a:t>Marketing and Advertising efforts to attract and sell car insurance to customers.</a:t>
            </a:r>
          </a:p>
          <a:p>
            <a:endParaRPr lang="en-US" dirty="0"/>
          </a:p>
          <a:p>
            <a:r>
              <a:rPr lang="en-US" dirty="0"/>
              <a:t>Requires market segmentation, channel identification, marketing cost </a:t>
            </a:r>
            <a:r>
              <a:rPr lang="en-US" dirty="0" err="1"/>
              <a:t>optimisation</a:t>
            </a:r>
            <a:r>
              <a:rPr lang="en-US" dirty="0"/>
              <a:t>.</a:t>
            </a:r>
          </a:p>
        </p:txBody>
      </p:sp>
      <p:sp>
        <p:nvSpPr>
          <p:cNvPr id="8" name="TextBox 7">
            <a:extLst>
              <a:ext uri="{FF2B5EF4-FFF2-40B4-BE49-F238E27FC236}">
                <a16:creationId xmlns:a16="http://schemas.microsoft.com/office/drawing/2014/main" id="{1D6E5608-C97C-B64E-B9E0-DFC3093F67BD}"/>
              </a:ext>
            </a:extLst>
          </p:cNvPr>
          <p:cNvSpPr txBox="1"/>
          <p:nvPr/>
        </p:nvSpPr>
        <p:spPr>
          <a:xfrm>
            <a:off x="4547283" y="3447535"/>
            <a:ext cx="2879127" cy="2585323"/>
          </a:xfrm>
          <a:prstGeom prst="rect">
            <a:avLst/>
          </a:prstGeom>
          <a:noFill/>
        </p:spPr>
        <p:txBody>
          <a:bodyPr wrap="square" rtlCol="0">
            <a:spAutoFit/>
          </a:bodyPr>
          <a:lstStyle/>
          <a:p>
            <a:r>
              <a:rPr lang="en-US" dirty="0"/>
              <a:t>The actual maintenance of a customers insurance policy.</a:t>
            </a:r>
          </a:p>
          <a:p>
            <a:endParaRPr lang="en-US" dirty="0"/>
          </a:p>
          <a:p>
            <a:r>
              <a:rPr lang="en-US" dirty="0"/>
              <a:t>Verifying insurance claims, paying out insurance claims, dealing with customer enquiries and complaints.</a:t>
            </a:r>
          </a:p>
        </p:txBody>
      </p:sp>
      <p:sp>
        <p:nvSpPr>
          <p:cNvPr id="9" name="TextBox 8">
            <a:extLst>
              <a:ext uri="{FF2B5EF4-FFF2-40B4-BE49-F238E27FC236}">
                <a16:creationId xmlns:a16="http://schemas.microsoft.com/office/drawing/2014/main" id="{18E5C1FE-EDB8-4F45-8A0F-342B4D44313A}"/>
              </a:ext>
            </a:extLst>
          </p:cNvPr>
          <p:cNvSpPr txBox="1"/>
          <p:nvPr/>
        </p:nvSpPr>
        <p:spPr>
          <a:xfrm>
            <a:off x="7562331" y="3447534"/>
            <a:ext cx="2879127" cy="2308324"/>
          </a:xfrm>
          <a:prstGeom prst="rect">
            <a:avLst/>
          </a:prstGeom>
          <a:noFill/>
        </p:spPr>
        <p:txBody>
          <a:bodyPr wrap="square" rtlCol="0">
            <a:spAutoFit/>
          </a:bodyPr>
          <a:lstStyle/>
          <a:p>
            <a:r>
              <a:rPr lang="en-US" dirty="0"/>
              <a:t>Keeping the customers that you’ve already got to minimize customer churn.</a:t>
            </a:r>
          </a:p>
          <a:p>
            <a:endParaRPr lang="en-US" dirty="0"/>
          </a:p>
          <a:p>
            <a:r>
              <a:rPr lang="en-US" dirty="0"/>
              <a:t>Ensuring customer satisfaction is high, special offers for loyal customers, correct pricing strategy.</a:t>
            </a:r>
          </a:p>
        </p:txBody>
      </p:sp>
    </p:spTree>
    <p:extLst>
      <p:ext uri="{BB962C8B-B14F-4D97-AF65-F5344CB8AC3E}">
        <p14:creationId xmlns:p14="http://schemas.microsoft.com/office/powerpoint/2010/main" val="29508977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83598-E7BA-F044-81C1-7ED15F797668}"/>
              </a:ext>
            </a:extLst>
          </p:cNvPr>
          <p:cNvSpPr>
            <a:spLocks noGrp="1"/>
          </p:cNvSpPr>
          <p:nvPr>
            <p:ph type="title"/>
          </p:nvPr>
        </p:nvSpPr>
        <p:spPr/>
        <p:txBody>
          <a:bodyPr/>
          <a:lstStyle/>
          <a:p>
            <a:r>
              <a:rPr lang="en-US" dirty="0"/>
              <a:t>Teams</a:t>
            </a:r>
          </a:p>
        </p:txBody>
      </p:sp>
      <p:sp>
        <p:nvSpPr>
          <p:cNvPr id="3" name="Slide Number Placeholder 2">
            <a:extLst>
              <a:ext uri="{FF2B5EF4-FFF2-40B4-BE49-F238E27FC236}">
                <a16:creationId xmlns:a16="http://schemas.microsoft.com/office/drawing/2014/main" id="{65F768F5-20FD-A44F-B94F-39EE8EDF2013}"/>
              </a:ext>
            </a:extLst>
          </p:cNvPr>
          <p:cNvSpPr>
            <a:spLocks noGrp="1"/>
          </p:cNvSpPr>
          <p:nvPr>
            <p:ph type="sldNum" sz="quarter" idx="10"/>
          </p:nvPr>
        </p:nvSpPr>
        <p:spPr/>
        <p:txBody>
          <a:bodyPr/>
          <a:lstStyle/>
          <a:p>
            <a:fld id="{58B792A5-9BAE-6942-BFE1-9FCDB51EA51E}" type="slidenum">
              <a:rPr lang="en-US" smtClean="0"/>
              <a:pPr/>
              <a:t>5</a:t>
            </a:fld>
            <a:endParaRPr lang="en-US" dirty="0"/>
          </a:p>
        </p:txBody>
      </p:sp>
      <p:graphicFrame>
        <p:nvGraphicFramePr>
          <p:cNvPr id="4" name="Table 3">
            <a:extLst>
              <a:ext uri="{FF2B5EF4-FFF2-40B4-BE49-F238E27FC236}">
                <a16:creationId xmlns:a16="http://schemas.microsoft.com/office/drawing/2014/main" id="{251905F3-0984-D046-9E07-02352A8DD6C9}"/>
              </a:ext>
            </a:extLst>
          </p:cNvPr>
          <p:cNvGraphicFramePr>
            <a:graphicFrameLocks noGrp="1"/>
          </p:cNvGraphicFramePr>
          <p:nvPr>
            <p:extLst>
              <p:ext uri="{D42A27DB-BD31-4B8C-83A1-F6EECF244321}">
                <p14:modId xmlns:p14="http://schemas.microsoft.com/office/powerpoint/2010/main" val="4225610975"/>
              </p:ext>
            </p:extLst>
          </p:nvPr>
        </p:nvGraphicFramePr>
        <p:xfrm>
          <a:off x="685800" y="2043683"/>
          <a:ext cx="10543032" cy="3309174"/>
        </p:xfrm>
        <a:graphic>
          <a:graphicData uri="http://schemas.openxmlformats.org/drawingml/2006/table">
            <a:tbl>
              <a:tblPr>
                <a:tableStyleId>{9D7B26C5-4107-4FEC-AEDC-1716B250A1EF}</a:tableStyleId>
              </a:tblPr>
              <a:tblGrid>
                <a:gridCol w="2178450">
                  <a:extLst>
                    <a:ext uri="{9D8B030D-6E8A-4147-A177-3AD203B41FA5}">
                      <a16:colId xmlns:a16="http://schemas.microsoft.com/office/drawing/2014/main" val="3991149023"/>
                    </a:ext>
                  </a:extLst>
                </a:gridCol>
                <a:gridCol w="1685110">
                  <a:extLst>
                    <a:ext uri="{9D8B030D-6E8A-4147-A177-3AD203B41FA5}">
                      <a16:colId xmlns:a16="http://schemas.microsoft.com/office/drawing/2014/main" val="4138516944"/>
                    </a:ext>
                  </a:extLst>
                </a:gridCol>
                <a:gridCol w="2283770">
                  <a:extLst>
                    <a:ext uri="{9D8B030D-6E8A-4147-A177-3AD203B41FA5}">
                      <a16:colId xmlns:a16="http://schemas.microsoft.com/office/drawing/2014/main" val="1618694432"/>
                    </a:ext>
                  </a:extLst>
                </a:gridCol>
                <a:gridCol w="2244967">
                  <a:extLst>
                    <a:ext uri="{9D8B030D-6E8A-4147-A177-3AD203B41FA5}">
                      <a16:colId xmlns:a16="http://schemas.microsoft.com/office/drawing/2014/main" val="1975146259"/>
                    </a:ext>
                  </a:extLst>
                </a:gridCol>
                <a:gridCol w="2150735">
                  <a:extLst>
                    <a:ext uri="{9D8B030D-6E8A-4147-A177-3AD203B41FA5}">
                      <a16:colId xmlns:a16="http://schemas.microsoft.com/office/drawing/2014/main" val="185682951"/>
                    </a:ext>
                  </a:extLst>
                </a:gridCol>
              </a:tblGrid>
              <a:tr h="517731">
                <a:tc>
                  <a:txBody>
                    <a:bodyPr/>
                    <a:lstStyle/>
                    <a:p>
                      <a:pPr algn="l" fontAlgn="b"/>
                      <a:r>
                        <a:rPr lang="en-GB" sz="2000" u="none" strike="noStrike" dirty="0">
                          <a:effectLst/>
                        </a:rPr>
                        <a:t> </a:t>
                      </a:r>
                      <a:endParaRPr lang="en-GB"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2000" b="1" u="none" strike="noStrike" dirty="0">
                          <a:effectLst/>
                        </a:rPr>
                        <a:t>Team 1</a:t>
                      </a:r>
                      <a:endParaRPr lang="en-GB" sz="2000" b="1"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2000" b="1" u="none" strike="noStrike" dirty="0">
                          <a:effectLst/>
                        </a:rPr>
                        <a:t>Team 2</a:t>
                      </a:r>
                      <a:endParaRPr lang="en-GB" sz="2000" b="1"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2000" b="1" u="none" strike="noStrike" dirty="0">
                          <a:effectLst/>
                        </a:rPr>
                        <a:t>Team 3</a:t>
                      </a:r>
                      <a:endParaRPr lang="en-GB" sz="2000" b="1"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2000" b="1" u="none" strike="noStrike" dirty="0">
                          <a:effectLst/>
                        </a:rPr>
                        <a:t>Team 4</a:t>
                      </a:r>
                      <a:endParaRPr lang="en-GB" sz="2000" b="1"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41813330"/>
                  </a:ext>
                </a:extLst>
              </a:tr>
              <a:tr h="517731">
                <a:tc>
                  <a:txBody>
                    <a:bodyPr/>
                    <a:lstStyle/>
                    <a:p>
                      <a:pPr algn="l" fontAlgn="b"/>
                      <a:r>
                        <a:rPr lang="en-GB" sz="2000" b="1" u="none" strike="noStrike" dirty="0">
                          <a:effectLst/>
                        </a:rPr>
                        <a:t>Team Lead</a:t>
                      </a:r>
                      <a:endParaRPr lang="en-GB" sz="2000" b="1"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2"/>
                    </a:solidFill>
                  </a:tcPr>
                </a:tc>
                <a:tc>
                  <a:txBody>
                    <a:bodyPr/>
                    <a:lstStyle/>
                    <a:p>
                      <a:pPr algn="ctr" fontAlgn="b"/>
                      <a:r>
                        <a:rPr lang="en-GB" sz="2000" u="none" strike="noStrike" dirty="0">
                          <a:effectLst/>
                        </a:rPr>
                        <a:t>Gaurav Kohli</a:t>
                      </a:r>
                      <a:endParaRPr lang="en-GB"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2"/>
                    </a:solidFill>
                  </a:tcPr>
                </a:tc>
                <a:tc>
                  <a:txBody>
                    <a:bodyPr/>
                    <a:lstStyle/>
                    <a:p>
                      <a:pPr algn="ctr" fontAlgn="b"/>
                      <a:r>
                        <a:rPr lang="en-GB" sz="2000" u="none" strike="noStrike" dirty="0">
                          <a:effectLst/>
                        </a:rPr>
                        <a:t>Ankit Gupta</a:t>
                      </a:r>
                      <a:endParaRPr lang="en-GB"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2"/>
                    </a:solidFill>
                  </a:tcPr>
                </a:tc>
                <a:tc>
                  <a:txBody>
                    <a:bodyPr/>
                    <a:lstStyle/>
                    <a:p>
                      <a:pPr algn="ctr" fontAlgn="b"/>
                      <a:r>
                        <a:rPr lang="en-GB" sz="2000" u="none" strike="noStrike">
                          <a:effectLst/>
                        </a:rPr>
                        <a:t>Anjali Bhardwaj</a:t>
                      </a:r>
                      <a:endParaRPr lang="en-GB" sz="20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2"/>
                    </a:solidFill>
                  </a:tcPr>
                </a:tc>
                <a:tc>
                  <a:txBody>
                    <a:bodyPr/>
                    <a:lstStyle/>
                    <a:p>
                      <a:pPr algn="ctr" fontAlgn="b"/>
                      <a:r>
                        <a:rPr lang="en-GB" sz="2000" u="none" strike="noStrike" dirty="0">
                          <a:effectLst/>
                        </a:rPr>
                        <a:t>Andrew Strickland</a:t>
                      </a:r>
                      <a:endParaRPr lang="en-GB"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accent2"/>
                    </a:solidFill>
                  </a:tcPr>
                </a:tc>
                <a:extLst>
                  <a:ext uri="{0D108BD9-81ED-4DB2-BD59-A6C34878D82A}">
                    <a16:rowId xmlns:a16="http://schemas.microsoft.com/office/drawing/2014/main" val="2425320521"/>
                  </a:ext>
                </a:extLst>
              </a:tr>
              <a:tr h="517731">
                <a:tc>
                  <a:txBody>
                    <a:bodyPr/>
                    <a:lstStyle/>
                    <a:p>
                      <a:pPr algn="l" fontAlgn="b"/>
                      <a:r>
                        <a:rPr lang="en-GB" sz="2000" b="1" u="none" strike="noStrike" dirty="0">
                          <a:effectLst/>
                        </a:rPr>
                        <a:t>Project Manager</a:t>
                      </a:r>
                      <a:endParaRPr lang="en-GB" sz="2000" b="1"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fontAlgn="b"/>
                      <a:r>
                        <a:rPr lang="en-GB" sz="2000" u="none" strike="noStrike" dirty="0">
                          <a:effectLst/>
                        </a:rPr>
                        <a:t>Simit </a:t>
                      </a:r>
                      <a:r>
                        <a:rPr lang="en-GB" sz="2000" u="none" strike="noStrike" dirty="0" err="1">
                          <a:effectLst/>
                        </a:rPr>
                        <a:t>Tomar</a:t>
                      </a:r>
                      <a:endParaRPr lang="en-GB"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fontAlgn="b"/>
                      <a:r>
                        <a:rPr lang="en-GB" sz="2000" u="none" strike="noStrike" dirty="0" err="1">
                          <a:effectLst/>
                        </a:rPr>
                        <a:t>Gireesh</a:t>
                      </a:r>
                      <a:r>
                        <a:rPr lang="en-GB" sz="2000" u="none" strike="noStrike" dirty="0">
                          <a:effectLst/>
                        </a:rPr>
                        <a:t> </a:t>
                      </a:r>
                      <a:r>
                        <a:rPr lang="en-GB" sz="2000" u="none" strike="noStrike" dirty="0" err="1">
                          <a:effectLst/>
                        </a:rPr>
                        <a:t>Giraddi</a:t>
                      </a:r>
                      <a:endParaRPr lang="en-GB"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fontAlgn="b"/>
                      <a:r>
                        <a:rPr lang="en-GB" sz="2000" u="none" strike="noStrike" dirty="0">
                          <a:effectLst/>
                        </a:rPr>
                        <a:t>Neeraj Kaushik</a:t>
                      </a:r>
                      <a:endParaRPr lang="en-GB"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fontAlgn="b"/>
                      <a:r>
                        <a:rPr lang="en-GB" sz="2000" u="none" strike="noStrike" dirty="0">
                          <a:effectLst/>
                        </a:rPr>
                        <a:t>Hitesh Gupta</a:t>
                      </a:r>
                      <a:endParaRPr lang="en-GB"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660058206"/>
                  </a:ext>
                </a:extLst>
              </a:tr>
              <a:tr h="517731">
                <a:tc rowSpan="3">
                  <a:txBody>
                    <a:bodyPr/>
                    <a:lstStyle/>
                    <a:p>
                      <a:pPr algn="l" fontAlgn="ctr"/>
                      <a:r>
                        <a:rPr lang="en-GB" sz="2000" b="1" u="none" strike="noStrike" dirty="0">
                          <a:effectLst/>
                        </a:rPr>
                        <a:t>Data Scientists</a:t>
                      </a:r>
                      <a:endParaRPr lang="en-GB" sz="2000" b="1"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2"/>
                    </a:solidFill>
                  </a:tcPr>
                </a:tc>
                <a:tc>
                  <a:txBody>
                    <a:bodyPr/>
                    <a:lstStyle/>
                    <a:p>
                      <a:pPr algn="ctr" fontAlgn="b"/>
                      <a:r>
                        <a:rPr lang="en-GB" sz="2000" u="none" strike="noStrike" dirty="0">
                          <a:effectLst/>
                        </a:rPr>
                        <a:t>Rohit </a:t>
                      </a:r>
                      <a:r>
                        <a:rPr lang="en-GB" sz="2000" u="none" strike="noStrike" dirty="0" err="1">
                          <a:effectLst/>
                        </a:rPr>
                        <a:t>Soni</a:t>
                      </a:r>
                      <a:endParaRPr lang="en-GB"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2"/>
                    </a:solidFill>
                  </a:tcPr>
                </a:tc>
                <a:tc>
                  <a:txBody>
                    <a:bodyPr/>
                    <a:lstStyle/>
                    <a:p>
                      <a:pPr algn="ctr" fontAlgn="b"/>
                      <a:r>
                        <a:rPr lang="en-GB" sz="2000" u="none" strike="noStrike" dirty="0">
                          <a:effectLst/>
                        </a:rPr>
                        <a:t>Shashank Agrawal</a:t>
                      </a:r>
                      <a:endParaRPr lang="en-GB"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2"/>
                    </a:solidFill>
                  </a:tcPr>
                </a:tc>
                <a:tc>
                  <a:txBody>
                    <a:bodyPr/>
                    <a:lstStyle/>
                    <a:p>
                      <a:pPr algn="ctr" fontAlgn="b"/>
                      <a:r>
                        <a:rPr lang="en-GB" sz="2000" u="none" strike="noStrike" dirty="0">
                          <a:effectLst/>
                        </a:rPr>
                        <a:t>Ankur Agrawal</a:t>
                      </a:r>
                      <a:endParaRPr lang="en-GB"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2"/>
                    </a:solidFill>
                  </a:tcPr>
                </a:tc>
                <a:tc>
                  <a:txBody>
                    <a:bodyPr/>
                    <a:lstStyle/>
                    <a:p>
                      <a:pPr algn="ctr" fontAlgn="b"/>
                      <a:r>
                        <a:rPr lang="en-GB" sz="2000" u="none" strike="noStrike" dirty="0" err="1">
                          <a:effectLst/>
                        </a:rPr>
                        <a:t>Mineshkumar</a:t>
                      </a:r>
                      <a:r>
                        <a:rPr lang="en-GB" sz="2000" u="none" strike="noStrike" dirty="0">
                          <a:effectLst/>
                        </a:rPr>
                        <a:t> Patel</a:t>
                      </a:r>
                      <a:endParaRPr lang="en-GB"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2"/>
                    </a:solidFill>
                  </a:tcPr>
                </a:tc>
                <a:extLst>
                  <a:ext uri="{0D108BD9-81ED-4DB2-BD59-A6C34878D82A}">
                    <a16:rowId xmlns:a16="http://schemas.microsoft.com/office/drawing/2014/main" val="434617745"/>
                  </a:ext>
                </a:extLst>
              </a:tr>
              <a:tr h="517731">
                <a:tc vMerge="1">
                  <a:txBody>
                    <a:bodyPr/>
                    <a:lstStyle/>
                    <a:p>
                      <a:endParaRPr lang="en-US"/>
                    </a:p>
                  </a:txBody>
                  <a:tcPr/>
                </a:tc>
                <a:tc rowSpan="2">
                  <a:txBody>
                    <a:bodyPr/>
                    <a:lstStyle/>
                    <a:p>
                      <a:pPr algn="ctr" fontAlgn="ctr"/>
                      <a:r>
                        <a:rPr lang="en-GB" sz="2000" u="none" strike="noStrike" dirty="0" err="1">
                          <a:effectLst/>
                        </a:rPr>
                        <a:t>Akshay</a:t>
                      </a:r>
                      <a:r>
                        <a:rPr lang="en-GB" sz="2000" u="none" strike="noStrike" dirty="0">
                          <a:effectLst/>
                        </a:rPr>
                        <a:t> </a:t>
                      </a:r>
                      <a:r>
                        <a:rPr lang="en-GB" sz="2000" u="none" strike="noStrike" dirty="0" err="1">
                          <a:effectLst/>
                        </a:rPr>
                        <a:t>Tewari</a:t>
                      </a:r>
                      <a:endParaRPr lang="en-GB"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2"/>
                    </a:solidFill>
                  </a:tcPr>
                </a:tc>
                <a:tc>
                  <a:txBody>
                    <a:bodyPr/>
                    <a:lstStyle/>
                    <a:p>
                      <a:pPr algn="ctr" fontAlgn="b"/>
                      <a:r>
                        <a:rPr lang="en-GB" sz="2000" u="none" strike="noStrike" dirty="0" err="1">
                          <a:effectLst/>
                        </a:rPr>
                        <a:t>Sandarbh</a:t>
                      </a:r>
                      <a:r>
                        <a:rPr lang="en-GB" sz="2000" u="none" strike="noStrike" dirty="0">
                          <a:effectLst/>
                        </a:rPr>
                        <a:t> Maheshwari</a:t>
                      </a:r>
                      <a:endParaRPr lang="en-GB"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2"/>
                    </a:solidFill>
                  </a:tcPr>
                </a:tc>
                <a:tc rowSpan="2">
                  <a:txBody>
                    <a:bodyPr/>
                    <a:lstStyle/>
                    <a:p>
                      <a:pPr algn="ctr" fontAlgn="ctr"/>
                      <a:r>
                        <a:rPr lang="en-GB" sz="2000" u="none" strike="noStrike" dirty="0" err="1">
                          <a:effectLst/>
                        </a:rPr>
                        <a:t>Mriganka</a:t>
                      </a:r>
                      <a:r>
                        <a:rPr lang="en-GB" sz="2000" u="none" strike="noStrike" dirty="0">
                          <a:effectLst/>
                        </a:rPr>
                        <a:t> Banerjee</a:t>
                      </a:r>
                      <a:endParaRPr lang="en-GB"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2"/>
                    </a:solidFill>
                  </a:tcPr>
                </a:tc>
                <a:tc>
                  <a:txBody>
                    <a:bodyPr/>
                    <a:lstStyle/>
                    <a:p>
                      <a:pPr algn="ctr" fontAlgn="b"/>
                      <a:r>
                        <a:rPr lang="en-GB" sz="2000" u="none" strike="noStrike" dirty="0" err="1">
                          <a:effectLst/>
                        </a:rPr>
                        <a:t>Panzy</a:t>
                      </a:r>
                      <a:r>
                        <a:rPr lang="en-GB" sz="2000" u="none" strike="noStrike" dirty="0">
                          <a:effectLst/>
                        </a:rPr>
                        <a:t> Goyal</a:t>
                      </a:r>
                      <a:endParaRPr lang="en-GB"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chemeClr val="accent2"/>
                    </a:solidFill>
                  </a:tcPr>
                </a:tc>
                <a:extLst>
                  <a:ext uri="{0D108BD9-81ED-4DB2-BD59-A6C34878D82A}">
                    <a16:rowId xmlns:a16="http://schemas.microsoft.com/office/drawing/2014/main" val="306687014"/>
                  </a:ext>
                </a:extLst>
              </a:tr>
              <a:tr h="517731">
                <a:tc vMerge="1">
                  <a:txBody>
                    <a:bodyPr/>
                    <a:lstStyle/>
                    <a:p>
                      <a:endParaRPr lang="en-US"/>
                    </a:p>
                  </a:txBody>
                  <a:tcPr/>
                </a:tc>
                <a:tc vMerge="1">
                  <a:txBody>
                    <a:bodyPr/>
                    <a:lstStyle/>
                    <a:p>
                      <a:endParaRPr lang="en-US"/>
                    </a:p>
                  </a:txBody>
                  <a:tcPr/>
                </a:tc>
                <a:tc>
                  <a:txBody>
                    <a:bodyPr/>
                    <a:lstStyle/>
                    <a:p>
                      <a:pPr algn="ctr" fontAlgn="b"/>
                      <a:r>
                        <a:rPr lang="en-GB" sz="2000" u="none" strike="noStrike" dirty="0" err="1">
                          <a:effectLst/>
                        </a:rPr>
                        <a:t>Komal</a:t>
                      </a:r>
                      <a:r>
                        <a:rPr lang="en-GB" sz="2000" u="none" strike="noStrike" dirty="0">
                          <a:effectLst/>
                        </a:rPr>
                        <a:t> Kumar</a:t>
                      </a:r>
                      <a:endParaRPr lang="en-GB"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2"/>
                    </a:solidFill>
                  </a:tcPr>
                </a:tc>
                <a:tc vMerge="1">
                  <a:txBody>
                    <a:bodyPr/>
                    <a:lstStyle/>
                    <a:p>
                      <a:endParaRPr lang="en-US"/>
                    </a:p>
                  </a:txBody>
                  <a:tcPr/>
                </a:tc>
                <a:tc>
                  <a:txBody>
                    <a:bodyPr/>
                    <a:lstStyle/>
                    <a:p>
                      <a:pPr algn="ctr" fontAlgn="b"/>
                      <a:r>
                        <a:rPr lang="en-GB" sz="2000" u="none" strike="noStrike" dirty="0" err="1">
                          <a:effectLst/>
                        </a:rPr>
                        <a:t>Ritesh</a:t>
                      </a:r>
                      <a:r>
                        <a:rPr lang="en-GB" sz="2000" u="none" strike="noStrike" dirty="0">
                          <a:effectLst/>
                        </a:rPr>
                        <a:t> </a:t>
                      </a:r>
                      <a:r>
                        <a:rPr lang="en-GB" sz="2000" u="none" strike="noStrike" dirty="0" err="1">
                          <a:effectLst/>
                        </a:rPr>
                        <a:t>Verma</a:t>
                      </a:r>
                      <a:endParaRPr lang="en-GB" sz="2000" b="0" i="0" u="none" strike="noStrike" dirty="0">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2"/>
                    </a:solidFill>
                  </a:tcPr>
                </a:tc>
                <a:extLst>
                  <a:ext uri="{0D108BD9-81ED-4DB2-BD59-A6C34878D82A}">
                    <a16:rowId xmlns:a16="http://schemas.microsoft.com/office/drawing/2014/main" val="2710356841"/>
                  </a:ext>
                </a:extLst>
              </a:tr>
            </a:tbl>
          </a:graphicData>
        </a:graphic>
      </p:graphicFrame>
    </p:spTree>
    <p:extLst>
      <p:ext uri="{BB962C8B-B14F-4D97-AF65-F5344CB8AC3E}">
        <p14:creationId xmlns:p14="http://schemas.microsoft.com/office/powerpoint/2010/main" val="3749443606"/>
      </p:ext>
    </p:extLst>
  </p:cSld>
  <p:clrMapOvr>
    <a:masterClrMapping/>
  </p:clrMapOvr>
</p:sld>
</file>

<file path=ppt/theme/theme1.xml><?xml version="1.0" encoding="utf-8"?>
<a:theme xmlns:a="http://schemas.openxmlformats.org/drawingml/2006/main" name="Brand Mark">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S_Template_120418-2" id="{F683786A-6943-6F44-A974-9FBBE0291B15}" vid="{3F39338A-6057-E242-8C24-47F31036EC6F}"/>
    </a:ext>
  </a:extLst>
</a:theme>
</file>

<file path=ppt/theme/theme2.xml><?xml version="1.0" encoding="utf-8"?>
<a:theme xmlns:a="http://schemas.openxmlformats.org/drawingml/2006/main" name="Cover">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S_Template_120418-2" id="{F683786A-6943-6F44-A974-9FBBE0291B15}" vid="{BA4E4700-D710-9446-A60E-89372E7EC455}"/>
    </a:ext>
  </a:extLst>
</a:theme>
</file>

<file path=ppt/theme/theme3.xml><?xml version="1.0" encoding="utf-8"?>
<a:theme xmlns:a="http://schemas.openxmlformats.org/drawingml/2006/main" name="Agenda">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S_Template_120418-2" id="{F683786A-6943-6F44-A974-9FBBE0291B15}" vid="{21F94B43-3396-BA42-8CB5-77783686993A}"/>
    </a:ext>
  </a:extLst>
</a:theme>
</file>

<file path=ppt/theme/theme4.xml><?xml version="1.0" encoding="utf-8"?>
<a:theme xmlns:a="http://schemas.openxmlformats.org/drawingml/2006/main" name="Divider">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S_Template_120418-2" id="{F683786A-6943-6F44-A974-9FBBE0291B15}" vid="{AFB7817F-4AE0-3D46-BC1D-A220047BB684}"/>
    </a:ext>
  </a:extLst>
</a:theme>
</file>

<file path=ppt/theme/theme5.xml><?xml version="1.0" encoding="utf-8"?>
<a:theme xmlns:a="http://schemas.openxmlformats.org/drawingml/2006/main" name="Quote">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S_Template_120418-2" id="{F683786A-6943-6F44-A974-9FBBE0291B15}" vid="{0DF8A90D-122C-AD49-95F8-A4EA1F44B6D2}"/>
    </a:ext>
  </a:extLst>
</a:theme>
</file>

<file path=ppt/theme/theme6.xml><?xml version="1.0" encoding="utf-8"?>
<a:theme xmlns:a="http://schemas.openxmlformats.org/drawingml/2006/main" name="Voice">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S_Template_120418-2" id="{F683786A-6943-6F44-A974-9FBBE0291B15}" vid="{CE080FC3-B876-454F-BA98-F4D3A72C2D5D}"/>
    </a:ext>
  </a:extLst>
</a:theme>
</file>

<file path=ppt/theme/theme7.xml><?xml version="1.0" encoding="utf-8"?>
<a:theme xmlns:a="http://schemas.openxmlformats.org/drawingml/2006/main" name="Content">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S_Template_120418-2" id="{F683786A-6943-6F44-A974-9FBBE0291B15}" vid="{13D54CDE-D98A-E646-B041-C3997A6AD7AA}"/>
    </a:ext>
  </a:extLst>
</a:theme>
</file>

<file path=ppt/theme/theme8.xml><?xml version="1.0" encoding="utf-8"?>
<a:theme xmlns:a="http://schemas.openxmlformats.org/drawingml/2006/main" name="Back Cover">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S_Template_120418-2" id="{F683786A-6943-6F44-A974-9FBBE0291B15}" vid="{99655E53-CDD0-3546-9332-09193A9C93E0}"/>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Brand Mark</Template>
  <TotalTime>115</TotalTime>
  <Words>417</Words>
  <Application>Microsoft Macintosh PowerPoint</Application>
  <PresentationFormat>Widescreen</PresentationFormat>
  <Paragraphs>79</Paragraphs>
  <Slides>5</Slides>
  <Notes>0</Notes>
  <HiddenSlides>0</HiddenSlides>
  <MMClips>0</MMClips>
  <ScaleCrop>false</ScaleCrop>
  <HeadingPairs>
    <vt:vector size="6" baseType="variant">
      <vt:variant>
        <vt:lpstr>Fonts Used</vt:lpstr>
      </vt:variant>
      <vt:variant>
        <vt:i4>6</vt:i4>
      </vt:variant>
      <vt:variant>
        <vt:lpstr>Theme</vt:lpstr>
      </vt:variant>
      <vt:variant>
        <vt:i4>8</vt:i4>
      </vt:variant>
      <vt:variant>
        <vt:lpstr>Slide Titles</vt:lpstr>
      </vt:variant>
      <vt:variant>
        <vt:i4>5</vt:i4>
      </vt:variant>
    </vt:vector>
  </HeadingPairs>
  <TitlesOfParts>
    <vt:vector size="19" baseType="lpstr">
      <vt:lpstr>Arial</vt:lpstr>
      <vt:lpstr>Calibri</vt:lpstr>
      <vt:lpstr>Futura Next Book</vt:lpstr>
      <vt:lpstr>Futura Next DemiBold</vt:lpstr>
      <vt:lpstr>Futura Next Medium</vt:lpstr>
      <vt:lpstr>Minion Pro</vt:lpstr>
      <vt:lpstr>Brand Mark</vt:lpstr>
      <vt:lpstr>Cover</vt:lpstr>
      <vt:lpstr>Agenda</vt:lpstr>
      <vt:lpstr>Divider</vt:lpstr>
      <vt:lpstr>Quote</vt:lpstr>
      <vt:lpstr>Voice</vt:lpstr>
      <vt:lpstr>Content</vt:lpstr>
      <vt:lpstr>Back Cover</vt:lpstr>
      <vt:lpstr>DS Learning Path Final Assessment</vt:lpstr>
      <vt:lpstr>Publicis Sapient Have Been Trying to Break into the Insurance Market for a While and We Have Finally got a Meeting with a Multinational Auto Insurer</vt:lpstr>
      <vt:lpstr>The Proposal Will be Evaluated by Senior Executives at the Insurance Company.</vt:lpstr>
      <vt:lpstr>We Know that the Simplified Customer Journey for Car Insurance is as Follows:</vt:lpstr>
      <vt:lpstr>Teams</vt:lpstr>
    </vt:vector>
  </TitlesOfParts>
  <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Akos Fenemore</dc:creator>
  <cp:lastModifiedBy>Akos Fenemore</cp:lastModifiedBy>
  <cp:revision>26</cp:revision>
  <dcterms:created xsi:type="dcterms:W3CDTF">2019-08-13T10:51:09Z</dcterms:created>
  <dcterms:modified xsi:type="dcterms:W3CDTF">2019-08-15T09:48:24Z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167823</vt:lpwstr>
  </property>
  <property fmtid="{D5CDD505-2E9C-101B-9397-08002B2CF9AE}" pid="3" name="Offisync_UpdateToken">
    <vt:lpwstr>6</vt:lpwstr>
  </property>
  <property fmtid="{D5CDD505-2E9C-101B-9397-08002B2CF9AE}" pid="4" name="Offisync_ServerID">
    <vt:lpwstr>2a760b3e-54a5-418b-9dd9-555cd32dea45</vt:lpwstr>
  </property>
  <property fmtid="{D5CDD505-2E9C-101B-9397-08002B2CF9AE}" pid="5" name="Jive_LatestUserAccountName">
    <vt:lpwstr>akofenem</vt:lpwstr>
  </property>
  <property fmtid="{D5CDD505-2E9C-101B-9397-08002B2CF9AE}" pid="6" name="Offisync_ProviderInitializationData">
    <vt:lpwstr>https://vox.publicis.sapient.com</vt:lpwstr>
  </property>
  <property fmtid="{D5CDD505-2E9C-101B-9397-08002B2CF9AE}" pid="7" name="Jive_VersionGuid">
    <vt:lpwstr>4fd54994-716b-4881-8bca-77db9722cac2</vt:lpwstr>
  </property>
</Properties>
</file>

<file path=docProps/thumbnail.jpeg>
</file>